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  <p:sldMasterId id="2147483696" r:id="rId2"/>
    <p:sldMasterId id="2147483708" r:id="rId3"/>
    <p:sldMasterId id="2147483720" r:id="rId4"/>
    <p:sldMasterId id="2147483732" r:id="rId5"/>
    <p:sldMasterId id="2147483744" r:id="rId6"/>
    <p:sldMasterId id="2147483780" r:id="rId7"/>
    <p:sldMasterId id="2147483792" r:id="rId8"/>
    <p:sldMasterId id="2147483804" r:id="rId9"/>
    <p:sldMasterId id="2147483816" r:id="rId10"/>
    <p:sldMasterId id="2147483828" r:id="rId11"/>
    <p:sldMasterId id="2147483984" r:id="rId12"/>
    <p:sldMasterId id="2147484020" r:id="rId13"/>
    <p:sldMasterId id="2147484248" r:id="rId14"/>
    <p:sldMasterId id="2147484402" r:id="rId15"/>
    <p:sldMasterId id="2147484414" r:id="rId16"/>
    <p:sldMasterId id="2147484426" r:id="rId17"/>
  </p:sldMasterIdLst>
  <p:notesMasterIdLst>
    <p:notesMasterId r:id="rId25"/>
  </p:notesMasterIdLst>
  <p:sldIdLst>
    <p:sldId id="358" r:id="rId18"/>
    <p:sldId id="542" r:id="rId19"/>
    <p:sldId id="543" r:id="rId20"/>
    <p:sldId id="544" r:id="rId21"/>
    <p:sldId id="545" r:id="rId22"/>
    <p:sldId id="546" r:id="rId23"/>
    <p:sldId id="299" r:id="rId24"/>
  </p:sldIdLst>
  <p:sldSz cx="9144000" cy="6858000" type="screen4x3"/>
  <p:notesSz cx="6797675" cy="9928225"/>
  <p:defaultTextStyle>
    <a:defPPr>
      <a:defRPr lang="ru-RU"/>
    </a:defPPr>
    <a:lvl1pPr marL="0" algn="l" defTabSz="9088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426" algn="l" defTabSz="9088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8844" algn="l" defTabSz="9088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3284" algn="l" defTabSz="9088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7677" algn="l" defTabSz="9088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2102" algn="l" defTabSz="9088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6532" algn="l" defTabSz="9088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0928" algn="l" defTabSz="9088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5361" algn="l" defTabSz="90884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003399"/>
    <a:srgbClr val="DCE4F4"/>
    <a:srgbClr val="CCD8EF"/>
    <a:srgbClr val="000099"/>
    <a:srgbClr val="003366"/>
    <a:srgbClr val="0066FF"/>
    <a:srgbClr val="FF9999"/>
    <a:srgbClr val="3366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4" autoAdjust="0"/>
    <p:restoredTop sz="94672" autoAdjust="0"/>
  </p:normalViewPr>
  <p:slideViewPr>
    <p:cSldViewPr>
      <p:cViewPr varScale="1">
        <p:scale>
          <a:sx n="66" d="100"/>
          <a:sy n="66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4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3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847614818748189E-2"/>
          <c:y val="3.5551605377180322E-2"/>
          <c:w val="0.86715261402471744"/>
          <c:h val="0.8310439865655953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Сертификаты</c:v>
                </c:pt>
              </c:strCache>
            </c:strRef>
          </c:tx>
          <c:spPr>
            <a:solidFill>
              <a:srgbClr val="666699"/>
            </a:solidFill>
          </c:spPr>
          <c:invertIfNegative val="0"/>
          <c:cat>
            <c:strRef>
              <c:f>Лист1!$A$2:$A$5</c:f>
              <c:strCache>
                <c:ptCount val="4"/>
                <c:pt idx="0">
                  <c:v>До 2012</c:v>
                </c:pt>
                <c:pt idx="1">
                  <c:v>2012 год</c:v>
                </c:pt>
                <c:pt idx="2">
                  <c:v>2013 год</c:v>
                </c:pt>
                <c:pt idx="3">
                  <c:v>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1">
                  <c:v>30</c:v>
                </c:pt>
                <c:pt idx="2">
                  <c:v>46</c:v>
                </c:pt>
                <c:pt idx="3">
                  <c:v>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До 2012</c:v>
                </c:pt>
                <c:pt idx="1">
                  <c:v>2012 год</c:v>
                </c:pt>
                <c:pt idx="2">
                  <c:v>2013 год</c:v>
                </c:pt>
                <c:pt idx="3">
                  <c:v>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Разрешительные документы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До 2012</c:v>
                </c:pt>
                <c:pt idx="1">
                  <c:v>2012 год</c:v>
                </c:pt>
                <c:pt idx="2">
                  <c:v>2013 год</c:v>
                </c:pt>
                <c:pt idx="3">
                  <c:v>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</c:v>
                </c:pt>
                <c:pt idx="1">
                  <c:v>27</c:v>
                </c:pt>
                <c:pt idx="2">
                  <c:v>57</c:v>
                </c:pt>
                <c:pt idx="3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9964672"/>
        <c:axId val="109966464"/>
        <c:axId val="0"/>
      </c:bar3DChart>
      <c:catAx>
        <c:axId val="109964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 b="1" baseline="0">
                <a:latin typeface="Arial" pitchFamily="34" charset="0"/>
              </a:defRPr>
            </a:pPr>
            <a:endParaRPr lang="ru-RU"/>
          </a:p>
        </c:txPr>
        <c:crossAx val="109966464"/>
        <c:crosses val="autoZero"/>
        <c:auto val="1"/>
        <c:lblAlgn val="ctr"/>
        <c:lblOffset val="100"/>
        <c:noMultiLvlLbl val="0"/>
      </c:catAx>
      <c:valAx>
        <c:axId val="109966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 baseline="0">
                <a:latin typeface="Arial" pitchFamily="34" charset="0"/>
              </a:defRPr>
            </a:pPr>
            <a:endParaRPr lang="ru-RU"/>
          </a:p>
        </c:txPr>
        <c:crossAx val="109964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6999415523879"/>
          <c:y val="9.6827826727203123E-2"/>
          <c:w val="0.82763388608995136"/>
          <c:h val="0.782116089665250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</c:v>
                </c:pt>
              </c:strCache>
            </c:strRef>
          </c:tx>
          <c:spPr>
            <a:solidFill>
              <a:srgbClr val="666699"/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До 2013 года</c:v>
                </c:pt>
                <c:pt idx="1">
                  <c:v>2013 год</c:v>
                </c:pt>
                <c:pt idx="2">
                  <c:v>2014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108</c:v>
                </c:pt>
                <c:pt idx="1">
                  <c:v>78</c:v>
                </c:pt>
                <c:pt idx="2">
                  <c:v>85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Росстандарт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 2013 года</c:v>
                </c:pt>
                <c:pt idx="1">
                  <c:v>2013 год</c:v>
                </c:pt>
                <c:pt idx="2">
                  <c:v>2014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71</c:v>
                </c:pt>
                <c:pt idx="1">
                  <c:v>45</c:v>
                </c:pt>
                <c:pt idx="2">
                  <c:v>56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ФИОП 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 2013 года</c:v>
                </c:pt>
                <c:pt idx="1">
                  <c:v>2013 год</c:v>
                </c:pt>
                <c:pt idx="2">
                  <c:v>2014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37</c:v>
                </c:pt>
                <c:pt idx="1">
                  <c:v>33</c:v>
                </c:pt>
                <c:pt idx="2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235008"/>
        <c:axId val="147265792"/>
        <c:axId val="0"/>
      </c:bar3DChart>
      <c:catAx>
        <c:axId val="110235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 b="1" baseline="0">
                <a:latin typeface="Arial" pitchFamily="34" charset="0"/>
              </a:defRPr>
            </a:pPr>
            <a:endParaRPr lang="ru-RU"/>
          </a:p>
        </c:txPr>
        <c:crossAx val="147265792"/>
        <c:crosses val="autoZero"/>
        <c:auto val="0"/>
        <c:lblAlgn val="ctr"/>
        <c:lblOffset val="100"/>
        <c:noMultiLvlLbl val="0"/>
      </c:catAx>
      <c:valAx>
        <c:axId val="147265792"/>
        <c:scaling>
          <c:orientation val="minMax"/>
          <c:max val="120"/>
        </c:scaling>
        <c:delete val="0"/>
        <c:axPos val="l"/>
        <c:majorGridlines/>
        <c:minorGridlines>
          <c:spPr>
            <a:ln>
              <a:noFill/>
            </a:ln>
          </c:spPr>
        </c:min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 baseline="0">
                <a:latin typeface="Arial" pitchFamily="34" charset="0"/>
              </a:defRPr>
            </a:pPr>
            <a:endParaRPr lang="ru-RU"/>
          </a:p>
        </c:txPr>
        <c:crossAx val="1102350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3594BE-2080-4B87-951E-3266CDE4779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189BCD-CF35-4ABE-8919-1E1A9AA14ED2}">
      <dgm:prSet phldrT="[Текст]" custT="1"/>
      <dgm:spPr>
        <a:xfrm>
          <a:off x="453684" y="739283"/>
          <a:ext cx="1836841" cy="347479"/>
        </a:xfrm>
        <a:solidFill>
          <a:srgbClr val="336699"/>
        </a:solidFill>
        <a:ln w="19050" cap="flat" cmpd="sng" algn="ctr">
          <a:solidFill>
            <a:srgbClr val="FFFFFF"/>
          </a:solidFill>
          <a:prstDash val="solid"/>
        </a:ln>
        <a:effectLst/>
      </dgm:spPr>
      <dgm:t>
        <a:bodyPr lIns="180000"/>
        <a:lstStyle/>
        <a:p>
          <a:pPr algn="ctr">
            <a:spcAft>
              <a:spcPts val="0"/>
            </a:spcAft>
          </a:pPr>
          <a:r>
            <a:rPr lang="ru-RU" sz="1350" b="1" baseline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      </a:t>
          </a:r>
        </a:p>
        <a:p>
          <a:pPr algn="ctr">
            <a:spcAft>
              <a:spcPts val="0"/>
            </a:spcAft>
          </a:pPr>
          <a:r>
            <a:rPr lang="ru-RU" sz="1000" b="1" baseline="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  СТАНДАРТИЗАЦИЯ</a:t>
          </a:r>
        </a:p>
        <a:p>
          <a:pPr algn="l">
            <a:spcAft>
              <a:spcPct val="35000"/>
            </a:spcAft>
          </a:pPr>
          <a:endParaRPr lang="ru-RU" sz="1200" baseline="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D71F4BB-630E-4977-BE71-8A63D680CAE3}" type="parTrans" cxnId="{6DA0FB81-C94C-4365-AA72-186535059DDC}">
      <dgm:prSet/>
      <dgm:spPr/>
      <dgm:t>
        <a:bodyPr/>
        <a:lstStyle/>
        <a:p>
          <a:endParaRPr lang="ru-RU"/>
        </a:p>
      </dgm:t>
    </dgm:pt>
    <dgm:pt modelId="{12C4253E-1C10-457E-A3ED-4E4B09B4DD49}" type="sibTrans" cxnId="{6DA0FB81-C94C-4365-AA72-186535059DDC}">
      <dgm:prSet/>
      <dgm:spPr>
        <a:xfrm>
          <a:off x="-3599725" y="-2117"/>
          <a:ext cx="4418765" cy="4418765"/>
        </a:xfrm>
        <a:noFill/>
        <a:ln w="19050" cap="flat" cmpd="sng" algn="ctr">
          <a:solidFill>
            <a:srgbClr val="336699"/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B35683BF-A6FA-4388-9709-DDF131E2F2D6}">
      <dgm:prSet custT="1"/>
      <dgm:spPr>
        <a:xfrm>
          <a:off x="819926" y="1238076"/>
          <a:ext cx="1461664" cy="345290"/>
        </a:xfrm>
        <a:solidFill>
          <a:srgbClr val="336699"/>
        </a:solidFill>
        <a:ln w="19050" cap="flat" cmpd="sng" algn="ctr">
          <a:solidFill>
            <a:srgbClr val="FFFFFF"/>
          </a:solidFill>
          <a:prstDash val="solid"/>
        </a:ln>
        <a:effectLst/>
      </dgm:spPr>
      <dgm:t>
        <a:bodyPr lIns="180000" rIns="0"/>
        <a:lstStyle/>
        <a:p>
          <a:pPr algn="ctr">
            <a:spcAft>
              <a:spcPts val="0"/>
            </a:spcAft>
          </a:pPr>
          <a:r>
            <a:rPr lang="ru-RU" sz="1000" b="1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 СЕРТИФИКАЦИЯ</a:t>
          </a:r>
          <a:endParaRPr lang="ru-RU" sz="1000" b="1" baseline="0" dirty="0" smtClean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7838DCA4-A2A7-4CE6-82F6-D37C9316AFD6}" type="parTrans" cxnId="{5A6CE774-DBDB-4C7A-99D3-67C720AB1C2D}">
      <dgm:prSet/>
      <dgm:spPr/>
      <dgm:t>
        <a:bodyPr/>
        <a:lstStyle/>
        <a:p>
          <a:endParaRPr lang="ru-RU"/>
        </a:p>
      </dgm:t>
    </dgm:pt>
    <dgm:pt modelId="{236A052F-DEC4-49E1-9FBE-642471001D9E}" type="sibTrans" cxnId="{5A6CE774-DBDB-4C7A-99D3-67C720AB1C2D}">
      <dgm:prSet/>
      <dgm:spPr/>
      <dgm:t>
        <a:bodyPr/>
        <a:lstStyle/>
        <a:p>
          <a:endParaRPr lang="ru-RU"/>
        </a:p>
      </dgm:t>
    </dgm:pt>
    <dgm:pt modelId="{8AD64E92-5C01-472E-976A-52DEAFCD2A3F}">
      <dgm:prSet custT="1"/>
      <dgm:spPr>
        <a:xfrm>
          <a:off x="815058" y="1772099"/>
          <a:ext cx="1471374" cy="345290"/>
        </a:xfrm>
        <a:solidFill>
          <a:srgbClr val="336699"/>
        </a:solidFill>
        <a:ln w="19050" cap="flat" cmpd="sng" algn="ctr">
          <a:solidFill>
            <a:srgbClr val="FFFFFF"/>
          </a:solidFill>
          <a:prstDash val="solid"/>
        </a:ln>
        <a:effectLst/>
      </dgm:spPr>
      <dgm:t>
        <a:bodyPr lIns="144000" tIns="36000" rIns="0" bIns="0"/>
        <a:lstStyle/>
        <a:p>
          <a:pPr marL="0" indent="0" algn="ctr">
            <a:spcAft>
              <a:spcPts val="0"/>
            </a:spcAft>
          </a:pPr>
          <a:r>
            <a:rPr lang="ru-RU" sz="1000" b="1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 ОЦЕНКА</a:t>
          </a:r>
        </a:p>
        <a:p>
          <a:pPr marL="0" indent="0" algn="ctr">
            <a:spcAft>
              <a:spcPts val="0"/>
            </a:spcAft>
          </a:pPr>
          <a:r>
            <a:rPr lang="ru-RU" sz="1000" b="1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  БЕЗОПАСНОСТИ</a:t>
          </a:r>
          <a:endParaRPr lang="ru-RU" sz="1000" b="1" dirty="0">
            <a:solidFill>
              <a:schemeClr val="bg1"/>
            </a:solidFill>
            <a:latin typeface="Arial"/>
            <a:ea typeface="+mn-ea"/>
            <a:cs typeface="+mn-cs"/>
          </a:endParaRPr>
        </a:p>
      </dgm:t>
    </dgm:pt>
    <dgm:pt modelId="{6AEC2514-0E89-4F09-9C6A-B6583BA313D8}" type="parTrans" cxnId="{D1CE2619-0261-42F2-98D5-10CCD4B2F11C}">
      <dgm:prSet/>
      <dgm:spPr/>
      <dgm:t>
        <a:bodyPr/>
        <a:lstStyle/>
        <a:p>
          <a:endParaRPr lang="ru-RU"/>
        </a:p>
      </dgm:t>
    </dgm:pt>
    <dgm:pt modelId="{61B79BCE-9E96-4A53-9B59-131C7B81D5B7}" type="sibTrans" cxnId="{D1CE2619-0261-42F2-98D5-10CCD4B2F11C}">
      <dgm:prSet/>
      <dgm:spPr/>
      <dgm:t>
        <a:bodyPr/>
        <a:lstStyle/>
        <a:p>
          <a:endParaRPr lang="ru-RU"/>
        </a:p>
      </dgm:t>
    </dgm:pt>
    <dgm:pt modelId="{5F7519BC-E8BB-4682-82B3-86766B3FF8CA}">
      <dgm:prSet custT="1"/>
      <dgm:spPr>
        <a:xfrm>
          <a:off x="781083" y="2784484"/>
          <a:ext cx="1499147" cy="345290"/>
        </a:xfrm>
        <a:solidFill>
          <a:srgbClr val="33669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 lIns="288000"/>
        <a:lstStyle/>
        <a:p>
          <a:pPr algn="ctr">
            <a:spcAft>
              <a:spcPts val="0"/>
            </a:spcAft>
          </a:pPr>
          <a:r>
            <a:rPr lang="ru-RU" sz="1000" b="1" baseline="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   РАЗРЕШЕНИЯ НА    </a:t>
          </a:r>
        </a:p>
        <a:p>
          <a:pPr algn="ctr">
            <a:spcAft>
              <a:spcPts val="0"/>
            </a:spcAft>
          </a:pPr>
          <a:r>
            <a:rPr lang="ru-RU" sz="1000" b="1" baseline="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    ПРОИЗВОДСТВО</a:t>
          </a:r>
        </a:p>
      </dgm:t>
    </dgm:pt>
    <dgm:pt modelId="{A27CF212-238E-4462-ADD2-6B3786588060}" type="parTrans" cxnId="{D6879E90-8C3B-417D-919C-9EAFCA378004}">
      <dgm:prSet/>
      <dgm:spPr/>
      <dgm:t>
        <a:bodyPr/>
        <a:lstStyle/>
        <a:p>
          <a:endParaRPr lang="ru-RU"/>
        </a:p>
      </dgm:t>
    </dgm:pt>
    <dgm:pt modelId="{0A15D821-74F9-450C-B59B-47F85D6A462C}" type="sibTrans" cxnId="{D6879E90-8C3B-417D-919C-9EAFCA378004}">
      <dgm:prSet/>
      <dgm:spPr/>
      <dgm:t>
        <a:bodyPr/>
        <a:lstStyle/>
        <a:p>
          <a:endParaRPr lang="ru-RU"/>
        </a:p>
      </dgm:t>
    </dgm:pt>
    <dgm:pt modelId="{68DBD32A-1FE9-4780-A919-E19384C395A8}">
      <dgm:prSet custT="1"/>
      <dgm:spPr>
        <a:xfrm>
          <a:off x="851465" y="2282635"/>
          <a:ext cx="1424181" cy="345290"/>
        </a:xfrm>
        <a:solidFill>
          <a:srgbClr val="33669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 lIns="288000" rIns="0"/>
        <a:lstStyle/>
        <a:p>
          <a:pPr algn="ctr">
            <a:spcAft>
              <a:spcPts val="0"/>
            </a:spcAft>
          </a:pPr>
          <a:r>
            <a:rPr lang="ru-RU" sz="1000" b="1" baseline="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ТЕХНИЧЕСКИЕ</a:t>
          </a:r>
        </a:p>
        <a:p>
          <a:pPr algn="ctr">
            <a:spcAft>
              <a:spcPts val="0"/>
            </a:spcAft>
          </a:pPr>
          <a:r>
            <a:rPr lang="ru-RU" sz="1000" b="1" baseline="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РЕГЛАМЕНТЫ, НПА</a:t>
          </a:r>
        </a:p>
      </dgm:t>
    </dgm:pt>
    <dgm:pt modelId="{D3B67A92-BEBE-4B6F-A40F-2322937DC3E1}" type="parTrans" cxnId="{B42986B9-323C-404B-B29B-F85153308AB5}">
      <dgm:prSet/>
      <dgm:spPr/>
      <dgm:t>
        <a:bodyPr/>
        <a:lstStyle/>
        <a:p>
          <a:endParaRPr lang="ru-RU"/>
        </a:p>
      </dgm:t>
    </dgm:pt>
    <dgm:pt modelId="{70241D3E-5950-4714-98BF-B85B9DB563B5}" type="sibTrans" cxnId="{B42986B9-323C-404B-B29B-F85153308AB5}">
      <dgm:prSet/>
      <dgm:spPr/>
      <dgm:t>
        <a:bodyPr/>
        <a:lstStyle/>
        <a:p>
          <a:endParaRPr lang="ru-RU"/>
        </a:p>
      </dgm:t>
    </dgm:pt>
    <dgm:pt modelId="{151A3810-3A07-43EC-A082-8CF24ECCA0AF}" type="pres">
      <dgm:prSet presAssocID="{763594BE-2080-4B87-951E-3266CDE4779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BBC3A90B-A3DD-49EC-A982-5521E6B28A48}" type="pres">
      <dgm:prSet presAssocID="{763594BE-2080-4B87-951E-3266CDE47795}" presName="Name1" presStyleCnt="0"/>
      <dgm:spPr/>
    </dgm:pt>
    <dgm:pt modelId="{BB87AC06-931F-45A4-B783-B69FF0C541B8}" type="pres">
      <dgm:prSet presAssocID="{763594BE-2080-4B87-951E-3266CDE47795}" presName="cycle" presStyleCnt="0"/>
      <dgm:spPr/>
    </dgm:pt>
    <dgm:pt modelId="{38820E18-DD96-4C61-8887-97106F322E80}" type="pres">
      <dgm:prSet presAssocID="{763594BE-2080-4B87-951E-3266CDE47795}" presName="srcNode" presStyleLbl="node1" presStyleIdx="0" presStyleCnt="5"/>
      <dgm:spPr/>
    </dgm:pt>
    <dgm:pt modelId="{AD3498F0-E473-4990-AFE9-81F8E9C90C27}" type="pres">
      <dgm:prSet presAssocID="{763594BE-2080-4B87-951E-3266CDE47795}" presName="conn" presStyleLbl="parChTrans1D2" presStyleIdx="0" presStyleCnt="1" custLinFactNeighborY="435"/>
      <dgm:spPr>
        <a:prstGeom prst="blockArc">
          <a:avLst>
            <a:gd name="adj1" fmla="val 18900000"/>
            <a:gd name="adj2" fmla="val 2700000"/>
            <a:gd name="adj3" fmla="val 509"/>
          </a:avLst>
        </a:prstGeom>
      </dgm:spPr>
      <dgm:t>
        <a:bodyPr/>
        <a:lstStyle/>
        <a:p>
          <a:endParaRPr lang="ru-RU"/>
        </a:p>
      </dgm:t>
    </dgm:pt>
    <dgm:pt modelId="{28E31C1D-7580-489D-9874-E94FA9C9CD80}" type="pres">
      <dgm:prSet presAssocID="{763594BE-2080-4B87-951E-3266CDE47795}" presName="extraNode" presStyleLbl="node1" presStyleIdx="0" presStyleCnt="5"/>
      <dgm:spPr/>
    </dgm:pt>
    <dgm:pt modelId="{B087CC5B-AE35-4AD7-91E4-12E2E85DB2F7}" type="pres">
      <dgm:prSet presAssocID="{763594BE-2080-4B87-951E-3266CDE47795}" presName="dstNode" presStyleLbl="node1" presStyleIdx="0" presStyleCnt="5"/>
      <dgm:spPr/>
    </dgm:pt>
    <dgm:pt modelId="{8B98ED9C-A541-4BBA-979C-0314E4FB74E3}" type="pres">
      <dgm:prSet presAssocID="{C1189BCD-CF35-4ABE-8919-1E1A9AA14ED2}" presName="text_1" presStyleLbl="node1" presStyleIdx="0" presStyleCnt="5" custScaleX="62676" custScaleY="100634" custLinFactNeighborX="-13537" custLinFactNeighborY="955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783D74BB-AC39-4EBF-B034-8FF92A566071}" type="pres">
      <dgm:prSet presAssocID="{C1189BCD-CF35-4ABE-8919-1E1A9AA14ED2}" presName="accent_1" presStyleCnt="0"/>
      <dgm:spPr/>
    </dgm:pt>
    <dgm:pt modelId="{4AA7BA6F-01EF-4E14-B0FA-1BCCEE463DBA}" type="pres">
      <dgm:prSet presAssocID="{C1189BCD-CF35-4ABE-8919-1E1A9AA14ED2}" presName="accentRepeatNode" presStyleLbl="solidFgAcc1" presStyleIdx="0" presStyleCnt="5"/>
      <dgm:spPr>
        <a:xfrm>
          <a:off x="157980" y="677724"/>
          <a:ext cx="431613" cy="431613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336699"/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998F7790-A7BA-469A-9058-8A30072DDDF8}" type="pres">
      <dgm:prSet presAssocID="{B35683BF-A6FA-4388-9709-DDF131E2F2D6}" presName="text_2" presStyleLbl="node1" presStyleIdx="1" presStyleCnt="5" custScaleX="59927" custLinFactNeighborX="-16350" custLinFactNeighborY="-3828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F4797A1F-837D-43CF-B83C-246BF87449EE}" type="pres">
      <dgm:prSet presAssocID="{B35683BF-A6FA-4388-9709-DDF131E2F2D6}" presName="accent_2" presStyleCnt="0"/>
      <dgm:spPr/>
    </dgm:pt>
    <dgm:pt modelId="{EE0E62E2-E313-4C2F-AB6D-438649F808E6}" type="pres">
      <dgm:prSet presAssocID="{B35683BF-A6FA-4388-9709-DDF131E2F2D6}" presName="accentRepeatNode" presStyleLbl="solidFgAcc1" presStyleIdx="1" presStyleCnt="5" custScaleX="105655" custScaleY="104636"/>
      <dgm:spPr>
        <a:xfrm>
          <a:off x="429802" y="1185590"/>
          <a:ext cx="456021" cy="451622"/>
        </a:xfrm>
        <a:prstGeom prst="ellipse">
          <a:avLst/>
        </a:prstGeom>
        <a:solidFill>
          <a:srgbClr val="FFFFFF"/>
        </a:solidFill>
        <a:ln w="19050" cap="flat" cmpd="sng" algn="ctr">
          <a:solidFill>
            <a:srgbClr val="336699"/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4F20DBE2-75B0-49B9-9259-0AC7329604B0}" type="pres">
      <dgm:prSet presAssocID="{8AD64E92-5C01-472E-976A-52DEAFCD2A3F}" presName="text_3" presStyleLbl="node1" presStyleIdx="2" presStyleCnt="5" custScaleX="60560" custLinFactNeighborX="-18362" custLinFactNeighborY="683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D80A498C-B43E-49DA-9C45-0F9DF19CFEA1}" type="pres">
      <dgm:prSet presAssocID="{8AD64E92-5C01-472E-976A-52DEAFCD2A3F}" presName="accent_3" presStyleCnt="0"/>
      <dgm:spPr/>
    </dgm:pt>
    <dgm:pt modelId="{F9EA249E-97E7-4636-8BB4-C6989C9376DE}" type="pres">
      <dgm:prSet presAssocID="{8AD64E92-5C01-472E-976A-52DEAFCD2A3F}" presName="accentRepeatNode" presStyleLbl="solidFgAcc1" presStyleIdx="2" presStyleCnt="5" custScaleX="99862" custScaleY="99862"/>
      <dgm:spPr>
        <a:xfrm>
          <a:off x="557420" y="1704341"/>
          <a:ext cx="460540" cy="449861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336699"/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4DC6F09F-CF76-4B34-A44D-FE55CBCE37B3}" type="pres">
      <dgm:prSet presAssocID="{5F7519BC-E8BB-4682-82B3-86766B3FF8CA}" presName="text_4" presStyleLbl="node1" presStyleIdx="3" presStyleCnt="5" custScaleX="68013" custLinFactNeighborX="-19741" custLinFactNeighborY="4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8804C8-B51F-49CA-A3E0-FAAE0D9CBE49}" type="pres">
      <dgm:prSet presAssocID="{5F7519BC-E8BB-4682-82B3-86766B3FF8CA}" presName="accent_4" presStyleCnt="0"/>
      <dgm:spPr/>
    </dgm:pt>
    <dgm:pt modelId="{E6E686DE-89FE-4F0D-838C-4B86D520DDB3}" type="pres">
      <dgm:prSet presAssocID="{5F7519BC-E8BB-4682-82B3-86766B3FF8CA}" presName="accentRepeatNode" presStyleLbl="solidFgAcc1" presStyleIdx="3" presStyleCnt="5"/>
      <dgm:spPr>
        <a:xfrm>
          <a:off x="442005" y="2748878"/>
          <a:ext cx="431613" cy="431613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385D8A"/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16CFF84B-A352-4927-9BCF-F74571187EB6}" type="pres">
      <dgm:prSet presAssocID="{68DBD32A-1FE9-4780-A919-E19384C395A8}" presName="text_5" presStyleLbl="node1" presStyleIdx="4" presStyleCnt="5" custScaleX="68872" custLinFactNeighborX="-16570" custLinFactNeighborY="371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D5C1AF03-2F73-43AD-A628-94D39B9415FB}" type="pres">
      <dgm:prSet presAssocID="{68DBD32A-1FE9-4780-A919-E19384C395A8}" presName="accent_5" presStyleCnt="0"/>
      <dgm:spPr/>
    </dgm:pt>
    <dgm:pt modelId="{DFA024A4-20EF-4659-86C8-2B68E568DD15}" type="pres">
      <dgm:prSet presAssocID="{68DBD32A-1FE9-4780-A919-E19384C395A8}" presName="accentRepeatNode" presStyleLbl="solidFgAcc1" presStyleIdx="4" presStyleCnt="5"/>
      <dgm:spPr>
        <a:ln w="19050">
          <a:solidFill>
            <a:srgbClr val="385D8A"/>
          </a:solidFill>
        </a:ln>
      </dgm:spPr>
      <dgm:t>
        <a:bodyPr/>
        <a:lstStyle/>
        <a:p>
          <a:endParaRPr lang="ru-RU"/>
        </a:p>
      </dgm:t>
    </dgm:pt>
  </dgm:ptLst>
  <dgm:cxnLst>
    <dgm:cxn modelId="{B486A750-A4BA-435F-8209-AF7388FC33B1}" type="presOf" srcId="{B35683BF-A6FA-4388-9709-DDF131E2F2D6}" destId="{998F7790-A7BA-469A-9058-8A30072DDDF8}" srcOrd="0" destOrd="0" presId="urn:microsoft.com/office/officeart/2008/layout/VerticalCurvedList"/>
    <dgm:cxn modelId="{D1CE2619-0261-42F2-98D5-10CCD4B2F11C}" srcId="{763594BE-2080-4B87-951E-3266CDE47795}" destId="{8AD64E92-5C01-472E-976A-52DEAFCD2A3F}" srcOrd="2" destOrd="0" parTransId="{6AEC2514-0E89-4F09-9C6A-B6583BA313D8}" sibTransId="{61B79BCE-9E96-4A53-9B59-131C7B81D5B7}"/>
    <dgm:cxn modelId="{689C6298-1890-4279-8010-82ACBF0293B3}" type="presOf" srcId="{12C4253E-1C10-457E-A3ED-4E4B09B4DD49}" destId="{AD3498F0-E473-4990-AFE9-81F8E9C90C27}" srcOrd="0" destOrd="0" presId="urn:microsoft.com/office/officeart/2008/layout/VerticalCurvedList"/>
    <dgm:cxn modelId="{F1E92530-76C8-484A-AC9B-B18E10E83D71}" type="presOf" srcId="{C1189BCD-CF35-4ABE-8919-1E1A9AA14ED2}" destId="{8B98ED9C-A541-4BBA-979C-0314E4FB74E3}" srcOrd="0" destOrd="0" presId="urn:microsoft.com/office/officeart/2008/layout/VerticalCurvedList"/>
    <dgm:cxn modelId="{5A6CE774-DBDB-4C7A-99D3-67C720AB1C2D}" srcId="{763594BE-2080-4B87-951E-3266CDE47795}" destId="{B35683BF-A6FA-4388-9709-DDF131E2F2D6}" srcOrd="1" destOrd="0" parTransId="{7838DCA4-A2A7-4CE6-82F6-D37C9316AFD6}" sibTransId="{236A052F-DEC4-49E1-9FBE-642471001D9E}"/>
    <dgm:cxn modelId="{92FC4D9B-E981-4537-898F-A71F8A4CC6C0}" type="presOf" srcId="{763594BE-2080-4B87-951E-3266CDE47795}" destId="{151A3810-3A07-43EC-A082-8CF24ECCA0AF}" srcOrd="0" destOrd="0" presId="urn:microsoft.com/office/officeart/2008/layout/VerticalCurvedList"/>
    <dgm:cxn modelId="{B42986B9-323C-404B-B29B-F85153308AB5}" srcId="{763594BE-2080-4B87-951E-3266CDE47795}" destId="{68DBD32A-1FE9-4780-A919-E19384C395A8}" srcOrd="4" destOrd="0" parTransId="{D3B67A92-BEBE-4B6F-A40F-2322937DC3E1}" sibTransId="{70241D3E-5950-4714-98BF-B85B9DB563B5}"/>
    <dgm:cxn modelId="{6B4B2301-D112-4EAE-993F-E33BB9C98F00}" type="presOf" srcId="{68DBD32A-1FE9-4780-A919-E19384C395A8}" destId="{16CFF84B-A352-4927-9BCF-F74571187EB6}" srcOrd="0" destOrd="0" presId="urn:microsoft.com/office/officeart/2008/layout/VerticalCurvedList"/>
    <dgm:cxn modelId="{C5BF9466-186D-4EC2-9816-6547C946A53C}" type="presOf" srcId="{8AD64E92-5C01-472E-976A-52DEAFCD2A3F}" destId="{4F20DBE2-75B0-49B9-9259-0AC7329604B0}" srcOrd="0" destOrd="0" presId="urn:microsoft.com/office/officeart/2008/layout/VerticalCurvedList"/>
    <dgm:cxn modelId="{3B46D7DE-27A9-4DED-9045-F824A6647D2A}" type="presOf" srcId="{5F7519BC-E8BB-4682-82B3-86766B3FF8CA}" destId="{4DC6F09F-CF76-4B34-A44D-FE55CBCE37B3}" srcOrd="0" destOrd="0" presId="urn:microsoft.com/office/officeart/2008/layout/VerticalCurvedList"/>
    <dgm:cxn modelId="{D6879E90-8C3B-417D-919C-9EAFCA378004}" srcId="{763594BE-2080-4B87-951E-3266CDE47795}" destId="{5F7519BC-E8BB-4682-82B3-86766B3FF8CA}" srcOrd="3" destOrd="0" parTransId="{A27CF212-238E-4462-ADD2-6B3786588060}" sibTransId="{0A15D821-74F9-450C-B59B-47F85D6A462C}"/>
    <dgm:cxn modelId="{6DA0FB81-C94C-4365-AA72-186535059DDC}" srcId="{763594BE-2080-4B87-951E-3266CDE47795}" destId="{C1189BCD-CF35-4ABE-8919-1E1A9AA14ED2}" srcOrd="0" destOrd="0" parTransId="{DD71F4BB-630E-4977-BE71-8A63D680CAE3}" sibTransId="{12C4253E-1C10-457E-A3ED-4E4B09B4DD49}"/>
    <dgm:cxn modelId="{CC8585B0-D7EF-48A6-ADD9-89242778FB4C}" type="presParOf" srcId="{151A3810-3A07-43EC-A082-8CF24ECCA0AF}" destId="{BBC3A90B-A3DD-49EC-A982-5521E6B28A48}" srcOrd="0" destOrd="0" presId="urn:microsoft.com/office/officeart/2008/layout/VerticalCurvedList"/>
    <dgm:cxn modelId="{32D7954C-58AF-4545-8CE2-B465F883159B}" type="presParOf" srcId="{BBC3A90B-A3DD-49EC-A982-5521E6B28A48}" destId="{BB87AC06-931F-45A4-B783-B69FF0C541B8}" srcOrd="0" destOrd="0" presId="urn:microsoft.com/office/officeart/2008/layout/VerticalCurvedList"/>
    <dgm:cxn modelId="{46AD667D-D660-4221-AD69-D3CA1992156F}" type="presParOf" srcId="{BB87AC06-931F-45A4-B783-B69FF0C541B8}" destId="{38820E18-DD96-4C61-8887-97106F322E80}" srcOrd="0" destOrd="0" presId="urn:microsoft.com/office/officeart/2008/layout/VerticalCurvedList"/>
    <dgm:cxn modelId="{880E7CA9-2389-4F49-9694-CFC5F5E37755}" type="presParOf" srcId="{BB87AC06-931F-45A4-B783-B69FF0C541B8}" destId="{AD3498F0-E473-4990-AFE9-81F8E9C90C27}" srcOrd="1" destOrd="0" presId="urn:microsoft.com/office/officeart/2008/layout/VerticalCurvedList"/>
    <dgm:cxn modelId="{830E50BD-0BFA-4CF4-94F6-D60A4121772E}" type="presParOf" srcId="{BB87AC06-931F-45A4-B783-B69FF0C541B8}" destId="{28E31C1D-7580-489D-9874-E94FA9C9CD80}" srcOrd="2" destOrd="0" presId="urn:microsoft.com/office/officeart/2008/layout/VerticalCurvedList"/>
    <dgm:cxn modelId="{E8736B71-ED36-4D75-B896-261A9F68B575}" type="presParOf" srcId="{BB87AC06-931F-45A4-B783-B69FF0C541B8}" destId="{B087CC5B-AE35-4AD7-91E4-12E2E85DB2F7}" srcOrd="3" destOrd="0" presId="urn:microsoft.com/office/officeart/2008/layout/VerticalCurvedList"/>
    <dgm:cxn modelId="{A330B113-928B-49E5-AB3A-7776951ED3C5}" type="presParOf" srcId="{BBC3A90B-A3DD-49EC-A982-5521E6B28A48}" destId="{8B98ED9C-A541-4BBA-979C-0314E4FB74E3}" srcOrd="1" destOrd="0" presId="urn:microsoft.com/office/officeart/2008/layout/VerticalCurvedList"/>
    <dgm:cxn modelId="{3CB9104C-C67F-4652-B1A5-A08F9ACB6E23}" type="presParOf" srcId="{BBC3A90B-A3DD-49EC-A982-5521E6B28A48}" destId="{783D74BB-AC39-4EBF-B034-8FF92A566071}" srcOrd="2" destOrd="0" presId="urn:microsoft.com/office/officeart/2008/layout/VerticalCurvedList"/>
    <dgm:cxn modelId="{0780F8B2-C996-4ACB-9E76-DF361CBED81D}" type="presParOf" srcId="{783D74BB-AC39-4EBF-B034-8FF92A566071}" destId="{4AA7BA6F-01EF-4E14-B0FA-1BCCEE463DBA}" srcOrd="0" destOrd="0" presId="urn:microsoft.com/office/officeart/2008/layout/VerticalCurvedList"/>
    <dgm:cxn modelId="{8DCB98D6-FF3C-41C0-AC9D-938AF84B446D}" type="presParOf" srcId="{BBC3A90B-A3DD-49EC-A982-5521E6B28A48}" destId="{998F7790-A7BA-469A-9058-8A30072DDDF8}" srcOrd="3" destOrd="0" presId="urn:microsoft.com/office/officeart/2008/layout/VerticalCurvedList"/>
    <dgm:cxn modelId="{8EBC3E63-F922-4AB9-AD59-2D8D9DE89D03}" type="presParOf" srcId="{BBC3A90B-A3DD-49EC-A982-5521E6B28A48}" destId="{F4797A1F-837D-43CF-B83C-246BF87449EE}" srcOrd="4" destOrd="0" presId="urn:microsoft.com/office/officeart/2008/layout/VerticalCurvedList"/>
    <dgm:cxn modelId="{9D962F6E-47BD-4EB0-BCA6-3AB682621DA7}" type="presParOf" srcId="{F4797A1F-837D-43CF-B83C-246BF87449EE}" destId="{EE0E62E2-E313-4C2F-AB6D-438649F808E6}" srcOrd="0" destOrd="0" presId="urn:microsoft.com/office/officeart/2008/layout/VerticalCurvedList"/>
    <dgm:cxn modelId="{516D85E1-E570-45B9-9660-E7D0FAF3306C}" type="presParOf" srcId="{BBC3A90B-A3DD-49EC-A982-5521E6B28A48}" destId="{4F20DBE2-75B0-49B9-9259-0AC7329604B0}" srcOrd="5" destOrd="0" presId="urn:microsoft.com/office/officeart/2008/layout/VerticalCurvedList"/>
    <dgm:cxn modelId="{D8EF5F48-E2F4-4318-A2C1-9598E80D2EC9}" type="presParOf" srcId="{BBC3A90B-A3DD-49EC-A982-5521E6B28A48}" destId="{D80A498C-B43E-49DA-9C45-0F9DF19CFEA1}" srcOrd="6" destOrd="0" presId="urn:microsoft.com/office/officeart/2008/layout/VerticalCurvedList"/>
    <dgm:cxn modelId="{8B72FD62-D28D-4371-9BB7-FF2F6A7014FF}" type="presParOf" srcId="{D80A498C-B43E-49DA-9C45-0F9DF19CFEA1}" destId="{F9EA249E-97E7-4636-8BB4-C6989C9376DE}" srcOrd="0" destOrd="0" presId="urn:microsoft.com/office/officeart/2008/layout/VerticalCurvedList"/>
    <dgm:cxn modelId="{0FF7450B-F39F-4343-BAD3-E8E24CF55DC1}" type="presParOf" srcId="{BBC3A90B-A3DD-49EC-A982-5521E6B28A48}" destId="{4DC6F09F-CF76-4B34-A44D-FE55CBCE37B3}" srcOrd="7" destOrd="0" presId="urn:microsoft.com/office/officeart/2008/layout/VerticalCurvedList"/>
    <dgm:cxn modelId="{F953DE83-ED3F-477A-875F-2F8AE3C8AE28}" type="presParOf" srcId="{BBC3A90B-A3DD-49EC-A982-5521E6B28A48}" destId="{258804C8-B51F-49CA-A3E0-FAAE0D9CBE49}" srcOrd="8" destOrd="0" presId="urn:microsoft.com/office/officeart/2008/layout/VerticalCurvedList"/>
    <dgm:cxn modelId="{41EAA913-CD3D-4759-A408-831628BA54BC}" type="presParOf" srcId="{258804C8-B51F-49CA-A3E0-FAAE0D9CBE49}" destId="{E6E686DE-89FE-4F0D-838C-4B86D520DDB3}" srcOrd="0" destOrd="0" presId="urn:microsoft.com/office/officeart/2008/layout/VerticalCurvedList"/>
    <dgm:cxn modelId="{7100A4C6-B162-42BC-86D2-EFA385A4CAEA}" type="presParOf" srcId="{BBC3A90B-A3DD-49EC-A982-5521E6B28A48}" destId="{16CFF84B-A352-4927-9BCF-F74571187EB6}" srcOrd="9" destOrd="0" presId="urn:microsoft.com/office/officeart/2008/layout/VerticalCurvedList"/>
    <dgm:cxn modelId="{DED654D7-56BA-46B4-B60A-1FE297B61F91}" type="presParOf" srcId="{BBC3A90B-A3DD-49EC-A982-5521E6B28A48}" destId="{D5C1AF03-2F73-43AD-A628-94D39B9415FB}" srcOrd="10" destOrd="0" presId="urn:microsoft.com/office/officeart/2008/layout/VerticalCurvedList"/>
    <dgm:cxn modelId="{769FAB0F-8690-400A-AE5C-E4B25E341F68}" type="presParOf" srcId="{D5C1AF03-2F73-43AD-A628-94D39B9415FB}" destId="{DFA024A4-20EF-4659-86C8-2B68E568DD1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3498F0-E473-4990-AFE9-81F8E9C90C27}">
      <dsp:nvSpPr>
        <dsp:cNvPr id="0" name=""/>
        <dsp:cNvSpPr/>
      </dsp:nvSpPr>
      <dsp:spPr>
        <a:xfrm>
          <a:off x="-4593465" y="-435313"/>
          <a:ext cx="5714557" cy="5714557"/>
        </a:xfrm>
        <a:prstGeom prst="blockArc">
          <a:avLst>
            <a:gd name="adj1" fmla="val 18900000"/>
            <a:gd name="adj2" fmla="val 2700000"/>
            <a:gd name="adj3" fmla="val 509"/>
          </a:avLst>
        </a:prstGeom>
        <a:noFill/>
        <a:ln w="19050" cap="flat" cmpd="sng" algn="ctr">
          <a:solidFill>
            <a:srgbClr val="3366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98ED9C-A541-4BBA-979C-0314E4FB74E3}">
      <dsp:nvSpPr>
        <dsp:cNvPr id="0" name=""/>
        <dsp:cNvSpPr/>
      </dsp:nvSpPr>
      <dsp:spPr>
        <a:xfrm>
          <a:off x="755993" y="589362"/>
          <a:ext cx="1840109" cy="534017"/>
        </a:xfrm>
        <a:prstGeom prst="rect">
          <a:avLst/>
        </a:prstGeom>
        <a:solidFill>
          <a:srgbClr val="336699"/>
        </a:solidFill>
        <a:ln w="19050" cap="flat" cmpd="sng" algn="ctr">
          <a:solidFill>
            <a:srgbClr val="FFFF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35560" rIns="35560" bIns="35560" numCol="1" spcCol="1270" anchor="ctr" anchorCtr="0">
          <a:noAutofit/>
        </a:bodyPr>
        <a:lstStyle/>
        <a:p>
          <a:pPr lvl="0" algn="ctr" defTabSz="60007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350" b="1" kern="1200" baseline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      </a:t>
          </a:r>
        </a:p>
        <a:p>
          <a:pPr lvl="0" algn="ctr" defTabSz="60007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b="1" kern="1200" baseline="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  СТАНДАРТИЗАЦИЯ</a:t>
          </a:r>
        </a:p>
        <a:p>
          <a:pPr lvl="0" algn="l" defTabSz="6000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baseline="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755993" y="589362"/>
        <a:ext cx="1840109" cy="534017"/>
      </dsp:txXfrm>
    </dsp:sp>
    <dsp:sp modelId="{4AA7BA6F-01EF-4E14-B0FA-1BCCEE463DBA}">
      <dsp:nvSpPr>
        <dsp:cNvPr id="0" name=""/>
        <dsp:cNvSpPr/>
      </dsp:nvSpPr>
      <dsp:spPr>
        <a:xfrm>
          <a:off x="273870" y="473998"/>
          <a:ext cx="663316" cy="663316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3366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8F7790-A7BA-469A-9058-8A30072DDDF8}">
      <dsp:nvSpPr>
        <dsp:cNvPr id="0" name=""/>
        <dsp:cNvSpPr/>
      </dsp:nvSpPr>
      <dsp:spPr>
        <a:xfrm>
          <a:off x="1079993" y="1315742"/>
          <a:ext cx="1531528" cy="530653"/>
        </a:xfrm>
        <a:prstGeom prst="rect">
          <a:avLst/>
        </a:prstGeom>
        <a:solidFill>
          <a:srgbClr val="336699"/>
        </a:solidFill>
        <a:ln w="19050" cap="flat" cmpd="sng" algn="ctr">
          <a:solidFill>
            <a:srgbClr val="FFFF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00" tIns="25400" rIns="0" bIns="254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b="1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  СЕРТИФИКАЦИЯ</a:t>
          </a:r>
          <a:endParaRPr lang="ru-RU" sz="1000" b="1" kern="1200" baseline="0" dirty="0" smtClean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1079993" y="1315742"/>
        <a:ext cx="1531528" cy="530653"/>
      </dsp:txXfrm>
    </dsp:sp>
    <dsp:sp modelId="{EE0E62E2-E313-4C2F-AB6D-438649F808E6}">
      <dsp:nvSpPr>
        <dsp:cNvPr id="0" name=""/>
        <dsp:cNvSpPr/>
      </dsp:nvSpPr>
      <dsp:spPr>
        <a:xfrm>
          <a:off x="635365" y="1254348"/>
          <a:ext cx="700827" cy="694067"/>
        </a:xfrm>
        <a:prstGeom prst="ellipse">
          <a:avLst/>
        </a:prstGeom>
        <a:solidFill>
          <a:srgbClr val="FFFFFF"/>
        </a:solidFill>
        <a:ln w="19050" cap="flat" cmpd="sng" algn="ctr">
          <a:solidFill>
            <a:srgbClr val="3366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20DBE2-75B0-49B9-9259-0AC7329604B0}">
      <dsp:nvSpPr>
        <dsp:cNvPr id="0" name=""/>
        <dsp:cNvSpPr/>
      </dsp:nvSpPr>
      <dsp:spPr>
        <a:xfrm>
          <a:off x="1135606" y="2168061"/>
          <a:ext cx="1477028" cy="530653"/>
        </a:xfrm>
        <a:prstGeom prst="rect">
          <a:avLst/>
        </a:prstGeom>
        <a:solidFill>
          <a:srgbClr val="336699"/>
        </a:solidFill>
        <a:ln w="19050" cap="flat" cmpd="sng" algn="ctr">
          <a:solidFill>
            <a:srgbClr val="FFFF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000" tIns="3600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b="1" kern="120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 ОЦЕНКА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b="1" kern="120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  БЕЗОПАСНОСТИ</a:t>
          </a:r>
          <a:endParaRPr lang="ru-RU" sz="1000" b="1" kern="1200" dirty="0">
            <a:solidFill>
              <a:schemeClr val="bg1"/>
            </a:solidFill>
            <a:latin typeface="Arial"/>
            <a:ea typeface="+mn-ea"/>
            <a:cs typeface="+mn-cs"/>
          </a:endParaRPr>
        </a:p>
      </dsp:txBody>
      <dsp:txXfrm>
        <a:off x="1135606" y="2168061"/>
        <a:ext cx="1477028" cy="530653"/>
      </dsp:txXfrm>
    </dsp:sp>
    <dsp:sp modelId="{F9EA249E-97E7-4636-8BB4-C6989C9376DE}">
      <dsp:nvSpPr>
        <dsp:cNvPr id="0" name=""/>
        <dsp:cNvSpPr/>
      </dsp:nvSpPr>
      <dsp:spPr>
        <a:xfrm>
          <a:off x="771284" y="2065906"/>
          <a:ext cx="662401" cy="662401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3366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C6F09F-CF76-4B34-A44D-FE55CBCE37B3}">
      <dsp:nvSpPr>
        <dsp:cNvPr id="0" name=""/>
        <dsp:cNvSpPr/>
      </dsp:nvSpPr>
      <dsp:spPr>
        <a:xfrm>
          <a:off x="890005" y="2950860"/>
          <a:ext cx="1738179" cy="530653"/>
        </a:xfrm>
        <a:prstGeom prst="rect">
          <a:avLst/>
        </a:prstGeom>
        <a:solidFill>
          <a:srgbClr val="33669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000" tIns="25400" rIns="25400" bIns="254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b="1" kern="1200" baseline="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   РАЗРЕШЕНИЯ НА   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b="1" kern="1200" baseline="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    ПРОИЗВОДСТВО</a:t>
          </a:r>
        </a:p>
      </dsp:txBody>
      <dsp:txXfrm>
        <a:off x="890005" y="2950860"/>
        <a:ext cx="1738179" cy="530653"/>
      </dsp:txXfrm>
    </dsp:sp>
    <dsp:sp modelId="{E6E686DE-89FE-4F0D-838C-4B86D520DDB3}">
      <dsp:nvSpPr>
        <dsp:cNvPr id="0" name=""/>
        <dsp:cNvSpPr/>
      </dsp:nvSpPr>
      <dsp:spPr>
        <a:xfrm>
          <a:off x="654120" y="2861174"/>
          <a:ext cx="663316" cy="663316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385D8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CFF84B-A352-4927-9BCF-F74571187EB6}">
      <dsp:nvSpPr>
        <dsp:cNvPr id="0" name=""/>
        <dsp:cNvSpPr/>
      </dsp:nvSpPr>
      <dsp:spPr>
        <a:xfrm>
          <a:off x="575993" y="3742950"/>
          <a:ext cx="2022018" cy="530653"/>
        </a:xfrm>
        <a:prstGeom prst="rect">
          <a:avLst/>
        </a:prstGeom>
        <a:solidFill>
          <a:srgbClr val="33669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000" tIns="25400" rIns="0" bIns="254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b="1" kern="1200" baseline="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ТЕХНИЧЕСКИЕ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b="1" kern="1200" baseline="0" dirty="0" smtClean="0">
              <a:solidFill>
                <a:schemeClr val="bg1"/>
              </a:solidFill>
              <a:latin typeface="Arial"/>
              <a:ea typeface="+mn-ea"/>
              <a:cs typeface="+mn-cs"/>
            </a:rPr>
            <a:t>РЕГЛАМЕНТЫ, НПА</a:t>
          </a:r>
        </a:p>
      </dsp:txBody>
      <dsp:txXfrm>
        <a:off x="575993" y="3742950"/>
        <a:ext cx="2022018" cy="530653"/>
      </dsp:txXfrm>
    </dsp:sp>
    <dsp:sp modelId="{DFA024A4-20EF-4659-86C8-2B68E568DD15}">
      <dsp:nvSpPr>
        <dsp:cNvPr id="0" name=""/>
        <dsp:cNvSpPr/>
      </dsp:nvSpPr>
      <dsp:spPr>
        <a:xfrm>
          <a:off x="273870" y="3656899"/>
          <a:ext cx="663316" cy="6633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385D8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99" y="0"/>
            <a:ext cx="2946189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4C376-9684-4803-9FAE-710512B8D124}" type="datetimeFigureOut">
              <a:rPr lang="ru-RU" smtClean="0"/>
              <a:t>02.12.2014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6542"/>
            <a:ext cx="5438140" cy="44673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9909"/>
            <a:ext cx="2946189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99" y="9429909"/>
            <a:ext cx="2946189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3030A-0241-4CEE-90D3-33B67B5546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43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88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426" algn="l" defTabSz="9088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8844" algn="l" defTabSz="9088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3284" algn="l" defTabSz="9088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7677" algn="l" defTabSz="9088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2102" algn="l" defTabSz="9088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6532" algn="l" defTabSz="9088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0928" algn="l" defTabSz="9088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5361" algn="l" defTabSz="90884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45CD6B-6947-474B-953D-5C956DE96C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54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43DB0A-CD51-4FDA-AF7D-EBCA0F7A87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0923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D734E4-5EC5-4557-AF14-7665D370E6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36934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823818-C33F-4920-9CDC-7481F74C91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52894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C212F7-175A-4EAF-8269-5350CF74D0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51288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01AE94-6599-4835-A9A0-EC0D08477BA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5178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5C2569-538B-4D73-A001-1E884B6FE6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62420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E1951A-D5E0-4015-A77F-EA6C44A4EA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8541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147E02-D239-4FD3-AA83-FF9171662CA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77342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F61DD-A6DB-40AB-B3AB-DEB2EE7E2D7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37984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5F8EC6-F68A-4A33-BCC6-3543A9F1DD3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1902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DCE523-C773-458F-B70C-1BD51B5E388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501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7B8517-B64D-40E0-8D56-630223C57D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58996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A84520-4C27-420B-A8E0-C5F99FFC8B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03164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D734E4-5EC5-4557-AF14-7665D370E6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02354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823818-C33F-4920-9CDC-7481F74C91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68134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C212F7-175A-4EAF-8269-5350CF74D0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48602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01AE94-6599-4835-A9A0-EC0D08477BA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492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5C2569-538B-4D73-A001-1E884B6FE6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79310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E1951A-D5E0-4015-A77F-EA6C44A4EA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41734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147E02-D239-4FD3-AA83-FF9171662CA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56553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F61DD-A6DB-40AB-B3AB-DEB2EE7E2D7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1004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5F8EC6-F68A-4A33-BCC6-3543A9F1DD3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9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45CD6B-6947-474B-953D-5C956DE96C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5589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DCE523-C773-458F-B70C-1BD51B5E388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30636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A84520-4C27-420B-A8E0-C5F99FFC8B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31367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D734E4-5EC5-4557-AF14-7665D370E6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96103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823818-C33F-4920-9CDC-7481F74C91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5100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C212F7-175A-4EAF-8269-5350CF74D0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40743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01AE94-6599-4835-A9A0-EC0D08477BA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32269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5C2569-538B-4D73-A001-1E884B6FE6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30661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E1951A-D5E0-4015-A77F-EA6C44A4EA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88952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147E02-D239-4FD3-AA83-FF9171662CA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71352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F61DD-A6DB-40AB-B3AB-DEB2EE7E2D7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785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A51643-042F-4316-BB5F-337116F73A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0346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5F8EC6-F68A-4A33-BCC6-3543A9F1DD3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61346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DCE523-C773-458F-B70C-1BD51B5E388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66710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A84520-4C27-420B-A8E0-C5F99FFC8B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00422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474" indent="0" algn="ctr">
              <a:buNone/>
              <a:defRPr/>
            </a:lvl2pPr>
            <a:lvl3pPr marL="912949" indent="0" algn="ctr">
              <a:buNone/>
              <a:defRPr/>
            </a:lvl3pPr>
            <a:lvl4pPr marL="1369423" indent="0" algn="ctr">
              <a:buNone/>
              <a:defRPr/>
            </a:lvl4pPr>
            <a:lvl5pPr marL="1825899" indent="0" algn="ctr">
              <a:buNone/>
              <a:defRPr/>
            </a:lvl5pPr>
            <a:lvl6pPr marL="2282371" indent="0" algn="ctr">
              <a:buNone/>
              <a:defRPr/>
            </a:lvl6pPr>
            <a:lvl7pPr marL="2738848" indent="0" algn="ctr">
              <a:buNone/>
              <a:defRPr/>
            </a:lvl7pPr>
            <a:lvl8pPr marL="3195322" indent="0" algn="ctr">
              <a:buNone/>
              <a:defRPr/>
            </a:lvl8pPr>
            <a:lvl9pPr marL="3651794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D734E4-5EC5-4557-AF14-7665D370E6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35089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823818-C33F-4920-9CDC-7481F74C91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64924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474" indent="0">
              <a:buNone/>
              <a:defRPr sz="1800"/>
            </a:lvl2pPr>
            <a:lvl3pPr marL="912949" indent="0">
              <a:buNone/>
              <a:defRPr sz="1600"/>
            </a:lvl3pPr>
            <a:lvl4pPr marL="1369423" indent="0">
              <a:buNone/>
              <a:defRPr sz="1400"/>
            </a:lvl4pPr>
            <a:lvl5pPr marL="1825899" indent="0">
              <a:buNone/>
              <a:defRPr sz="1400"/>
            </a:lvl5pPr>
            <a:lvl6pPr marL="2282371" indent="0">
              <a:buNone/>
              <a:defRPr sz="1400"/>
            </a:lvl6pPr>
            <a:lvl7pPr marL="2738848" indent="0">
              <a:buNone/>
              <a:defRPr sz="1400"/>
            </a:lvl7pPr>
            <a:lvl8pPr marL="3195322" indent="0">
              <a:buNone/>
              <a:defRPr sz="1400"/>
            </a:lvl8pPr>
            <a:lvl9pPr marL="3651794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C212F7-175A-4EAF-8269-5350CF74D0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63288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01AE94-6599-4835-A9A0-EC0D08477BA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09598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74" indent="0">
              <a:buNone/>
              <a:defRPr sz="2000" b="1"/>
            </a:lvl2pPr>
            <a:lvl3pPr marL="912949" indent="0">
              <a:buNone/>
              <a:defRPr sz="1800" b="1"/>
            </a:lvl3pPr>
            <a:lvl4pPr marL="1369423" indent="0">
              <a:buNone/>
              <a:defRPr sz="1600" b="1"/>
            </a:lvl4pPr>
            <a:lvl5pPr marL="1825899" indent="0">
              <a:buNone/>
              <a:defRPr sz="1600" b="1"/>
            </a:lvl5pPr>
            <a:lvl6pPr marL="2282371" indent="0">
              <a:buNone/>
              <a:defRPr sz="1600" b="1"/>
            </a:lvl6pPr>
            <a:lvl7pPr marL="2738848" indent="0">
              <a:buNone/>
              <a:defRPr sz="1600" b="1"/>
            </a:lvl7pPr>
            <a:lvl8pPr marL="3195322" indent="0">
              <a:buNone/>
              <a:defRPr sz="1600" b="1"/>
            </a:lvl8pPr>
            <a:lvl9pPr marL="365179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74" indent="0">
              <a:buNone/>
              <a:defRPr sz="2000" b="1"/>
            </a:lvl2pPr>
            <a:lvl3pPr marL="912949" indent="0">
              <a:buNone/>
              <a:defRPr sz="1800" b="1"/>
            </a:lvl3pPr>
            <a:lvl4pPr marL="1369423" indent="0">
              <a:buNone/>
              <a:defRPr sz="1600" b="1"/>
            </a:lvl4pPr>
            <a:lvl5pPr marL="1825899" indent="0">
              <a:buNone/>
              <a:defRPr sz="1600" b="1"/>
            </a:lvl5pPr>
            <a:lvl6pPr marL="2282371" indent="0">
              <a:buNone/>
              <a:defRPr sz="1600" b="1"/>
            </a:lvl6pPr>
            <a:lvl7pPr marL="2738848" indent="0">
              <a:buNone/>
              <a:defRPr sz="1600" b="1"/>
            </a:lvl7pPr>
            <a:lvl8pPr marL="3195322" indent="0">
              <a:buNone/>
              <a:defRPr sz="1600" b="1"/>
            </a:lvl8pPr>
            <a:lvl9pPr marL="365179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5C2569-538B-4D73-A001-1E884B6FE6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44274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E1951A-D5E0-4015-A77F-EA6C44A4EA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95131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147E02-D239-4FD3-AA83-FF9171662CA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864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1116EE-AD95-4ACC-85B5-61D88EB3C7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17507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9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74" indent="0">
              <a:buNone/>
              <a:defRPr sz="1200"/>
            </a:lvl2pPr>
            <a:lvl3pPr marL="912949" indent="0">
              <a:buNone/>
              <a:defRPr sz="1000"/>
            </a:lvl3pPr>
            <a:lvl4pPr marL="1369423" indent="0">
              <a:buNone/>
              <a:defRPr sz="900"/>
            </a:lvl4pPr>
            <a:lvl5pPr marL="1825899" indent="0">
              <a:buNone/>
              <a:defRPr sz="900"/>
            </a:lvl5pPr>
            <a:lvl6pPr marL="2282371" indent="0">
              <a:buNone/>
              <a:defRPr sz="900"/>
            </a:lvl6pPr>
            <a:lvl7pPr marL="2738848" indent="0">
              <a:buNone/>
              <a:defRPr sz="900"/>
            </a:lvl7pPr>
            <a:lvl8pPr marL="3195322" indent="0">
              <a:buNone/>
              <a:defRPr sz="900"/>
            </a:lvl8pPr>
            <a:lvl9pPr marL="365179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F61DD-A6DB-40AB-B3AB-DEB2EE7E2D7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3366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74" indent="0">
              <a:buNone/>
              <a:defRPr sz="2800"/>
            </a:lvl2pPr>
            <a:lvl3pPr marL="912949" indent="0">
              <a:buNone/>
              <a:defRPr sz="2400"/>
            </a:lvl3pPr>
            <a:lvl4pPr marL="1369423" indent="0">
              <a:buNone/>
              <a:defRPr sz="2000"/>
            </a:lvl4pPr>
            <a:lvl5pPr marL="1825899" indent="0">
              <a:buNone/>
              <a:defRPr sz="2000"/>
            </a:lvl5pPr>
            <a:lvl6pPr marL="2282371" indent="0">
              <a:buNone/>
              <a:defRPr sz="2000"/>
            </a:lvl6pPr>
            <a:lvl7pPr marL="2738848" indent="0">
              <a:buNone/>
              <a:defRPr sz="2000"/>
            </a:lvl7pPr>
            <a:lvl8pPr marL="3195322" indent="0">
              <a:buNone/>
              <a:defRPr sz="2000"/>
            </a:lvl8pPr>
            <a:lvl9pPr marL="3651794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74" indent="0">
              <a:buNone/>
              <a:defRPr sz="1200"/>
            </a:lvl2pPr>
            <a:lvl3pPr marL="912949" indent="0">
              <a:buNone/>
              <a:defRPr sz="1000"/>
            </a:lvl3pPr>
            <a:lvl4pPr marL="1369423" indent="0">
              <a:buNone/>
              <a:defRPr sz="900"/>
            </a:lvl4pPr>
            <a:lvl5pPr marL="1825899" indent="0">
              <a:buNone/>
              <a:defRPr sz="900"/>
            </a:lvl5pPr>
            <a:lvl6pPr marL="2282371" indent="0">
              <a:buNone/>
              <a:defRPr sz="900"/>
            </a:lvl6pPr>
            <a:lvl7pPr marL="2738848" indent="0">
              <a:buNone/>
              <a:defRPr sz="900"/>
            </a:lvl7pPr>
            <a:lvl8pPr marL="3195322" indent="0">
              <a:buNone/>
              <a:defRPr sz="900"/>
            </a:lvl8pPr>
            <a:lvl9pPr marL="365179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5F8EC6-F68A-4A33-BCC6-3543A9F1DD3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25793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DCE523-C773-458F-B70C-1BD51B5E388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9357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A84520-4C27-420B-A8E0-C5F99FFC8B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6730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474" indent="0" algn="ctr">
              <a:buNone/>
              <a:defRPr/>
            </a:lvl2pPr>
            <a:lvl3pPr marL="912949" indent="0" algn="ctr">
              <a:buNone/>
              <a:defRPr/>
            </a:lvl3pPr>
            <a:lvl4pPr marL="1369423" indent="0" algn="ctr">
              <a:buNone/>
              <a:defRPr/>
            </a:lvl4pPr>
            <a:lvl5pPr marL="1825899" indent="0" algn="ctr">
              <a:buNone/>
              <a:defRPr/>
            </a:lvl5pPr>
            <a:lvl6pPr marL="2282371" indent="0" algn="ctr">
              <a:buNone/>
              <a:defRPr/>
            </a:lvl6pPr>
            <a:lvl7pPr marL="2738848" indent="0" algn="ctr">
              <a:buNone/>
              <a:defRPr/>
            </a:lvl7pPr>
            <a:lvl8pPr marL="3195322" indent="0" algn="ctr">
              <a:buNone/>
              <a:defRPr/>
            </a:lvl8pPr>
            <a:lvl9pPr marL="3651794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D734E4-5EC5-4557-AF14-7665D370E6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76018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823818-C33F-4920-9CDC-7481F74C91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19251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474" indent="0">
              <a:buNone/>
              <a:defRPr sz="1800"/>
            </a:lvl2pPr>
            <a:lvl3pPr marL="912949" indent="0">
              <a:buNone/>
              <a:defRPr sz="1600"/>
            </a:lvl3pPr>
            <a:lvl4pPr marL="1369423" indent="0">
              <a:buNone/>
              <a:defRPr sz="1400"/>
            </a:lvl4pPr>
            <a:lvl5pPr marL="1825899" indent="0">
              <a:buNone/>
              <a:defRPr sz="1400"/>
            </a:lvl5pPr>
            <a:lvl6pPr marL="2282371" indent="0">
              <a:buNone/>
              <a:defRPr sz="1400"/>
            </a:lvl6pPr>
            <a:lvl7pPr marL="2738848" indent="0">
              <a:buNone/>
              <a:defRPr sz="1400"/>
            </a:lvl7pPr>
            <a:lvl8pPr marL="3195322" indent="0">
              <a:buNone/>
              <a:defRPr sz="1400"/>
            </a:lvl8pPr>
            <a:lvl9pPr marL="3651794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C212F7-175A-4EAF-8269-5350CF74D0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44710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01AE94-6599-4835-A9A0-EC0D08477BA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68262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74" indent="0">
              <a:buNone/>
              <a:defRPr sz="2000" b="1"/>
            </a:lvl2pPr>
            <a:lvl3pPr marL="912949" indent="0">
              <a:buNone/>
              <a:defRPr sz="1800" b="1"/>
            </a:lvl3pPr>
            <a:lvl4pPr marL="1369423" indent="0">
              <a:buNone/>
              <a:defRPr sz="1600" b="1"/>
            </a:lvl4pPr>
            <a:lvl5pPr marL="1825899" indent="0">
              <a:buNone/>
              <a:defRPr sz="1600" b="1"/>
            </a:lvl5pPr>
            <a:lvl6pPr marL="2282371" indent="0">
              <a:buNone/>
              <a:defRPr sz="1600" b="1"/>
            </a:lvl6pPr>
            <a:lvl7pPr marL="2738848" indent="0">
              <a:buNone/>
              <a:defRPr sz="1600" b="1"/>
            </a:lvl7pPr>
            <a:lvl8pPr marL="3195322" indent="0">
              <a:buNone/>
              <a:defRPr sz="1600" b="1"/>
            </a:lvl8pPr>
            <a:lvl9pPr marL="365179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74" indent="0">
              <a:buNone/>
              <a:defRPr sz="2000" b="1"/>
            </a:lvl2pPr>
            <a:lvl3pPr marL="912949" indent="0">
              <a:buNone/>
              <a:defRPr sz="1800" b="1"/>
            </a:lvl3pPr>
            <a:lvl4pPr marL="1369423" indent="0">
              <a:buNone/>
              <a:defRPr sz="1600" b="1"/>
            </a:lvl4pPr>
            <a:lvl5pPr marL="1825899" indent="0">
              <a:buNone/>
              <a:defRPr sz="1600" b="1"/>
            </a:lvl5pPr>
            <a:lvl6pPr marL="2282371" indent="0">
              <a:buNone/>
              <a:defRPr sz="1600" b="1"/>
            </a:lvl6pPr>
            <a:lvl7pPr marL="2738848" indent="0">
              <a:buNone/>
              <a:defRPr sz="1600" b="1"/>
            </a:lvl7pPr>
            <a:lvl8pPr marL="3195322" indent="0">
              <a:buNone/>
              <a:defRPr sz="1600" b="1"/>
            </a:lvl8pPr>
            <a:lvl9pPr marL="365179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5C2569-538B-4D73-A001-1E884B6FE6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29763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E1951A-D5E0-4015-A77F-EA6C44A4EA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449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8716E2-AB79-487A-8CD9-D9F2FCD844E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70828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147E02-D239-4FD3-AA83-FF9171662CA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86026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9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474" indent="0">
              <a:buNone/>
              <a:defRPr sz="1200"/>
            </a:lvl2pPr>
            <a:lvl3pPr marL="912949" indent="0">
              <a:buNone/>
              <a:defRPr sz="1000"/>
            </a:lvl3pPr>
            <a:lvl4pPr marL="1369423" indent="0">
              <a:buNone/>
              <a:defRPr sz="900"/>
            </a:lvl4pPr>
            <a:lvl5pPr marL="1825899" indent="0">
              <a:buNone/>
              <a:defRPr sz="900"/>
            </a:lvl5pPr>
            <a:lvl6pPr marL="2282371" indent="0">
              <a:buNone/>
              <a:defRPr sz="900"/>
            </a:lvl6pPr>
            <a:lvl7pPr marL="2738848" indent="0">
              <a:buNone/>
              <a:defRPr sz="900"/>
            </a:lvl7pPr>
            <a:lvl8pPr marL="3195322" indent="0">
              <a:buNone/>
              <a:defRPr sz="900"/>
            </a:lvl8pPr>
            <a:lvl9pPr marL="365179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F61DD-A6DB-40AB-B3AB-DEB2EE7E2D7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37287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474" indent="0">
              <a:buNone/>
              <a:defRPr sz="2800"/>
            </a:lvl2pPr>
            <a:lvl3pPr marL="912949" indent="0">
              <a:buNone/>
              <a:defRPr sz="2400"/>
            </a:lvl3pPr>
            <a:lvl4pPr marL="1369423" indent="0">
              <a:buNone/>
              <a:defRPr sz="2000"/>
            </a:lvl4pPr>
            <a:lvl5pPr marL="1825899" indent="0">
              <a:buNone/>
              <a:defRPr sz="2000"/>
            </a:lvl5pPr>
            <a:lvl6pPr marL="2282371" indent="0">
              <a:buNone/>
              <a:defRPr sz="2000"/>
            </a:lvl6pPr>
            <a:lvl7pPr marL="2738848" indent="0">
              <a:buNone/>
              <a:defRPr sz="2000"/>
            </a:lvl7pPr>
            <a:lvl8pPr marL="3195322" indent="0">
              <a:buNone/>
              <a:defRPr sz="2000"/>
            </a:lvl8pPr>
            <a:lvl9pPr marL="3651794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474" indent="0">
              <a:buNone/>
              <a:defRPr sz="1200"/>
            </a:lvl2pPr>
            <a:lvl3pPr marL="912949" indent="0">
              <a:buNone/>
              <a:defRPr sz="1000"/>
            </a:lvl3pPr>
            <a:lvl4pPr marL="1369423" indent="0">
              <a:buNone/>
              <a:defRPr sz="900"/>
            </a:lvl4pPr>
            <a:lvl5pPr marL="1825899" indent="0">
              <a:buNone/>
              <a:defRPr sz="900"/>
            </a:lvl5pPr>
            <a:lvl6pPr marL="2282371" indent="0">
              <a:buNone/>
              <a:defRPr sz="900"/>
            </a:lvl6pPr>
            <a:lvl7pPr marL="2738848" indent="0">
              <a:buNone/>
              <a:defRPr sz="900"/>
            </a:lvl7pPr>
            <a:lvl8pPr marL="3195322" indent="0">
              <a:buNone/>
              <a:defRPr sz="900"/>
            </a:lvl8pPr>
            <a:lvl9pPr marL="365179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5F8EC6-F68A-4A33-BCC6-3543A9F1DD3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82902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DCE523-C773-458F-B70C-1BD51B5E388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14509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A84520-4C27-420B-A8E0-C5F99FFC8B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35064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34E4-5EC5-4557-AF14-7665D370E62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2420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3818-C33F-4920-9CDC-7481F74C9123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11593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212F7-175A-4EAF-8269-5350CF74D0C9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66070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AE94-6599-4835-A9A0-EC0D08477BA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6764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2569-538B-4D73-A001-1E884B6FE64B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89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B190C1-9E4B-497A-8821-391EDFCD5D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85839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951A-D5E0-4015-A77F-EA6C44A4EAC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90251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7E02-D239-4FD3-AA83-FF9171662CA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307560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F61DD-A6DB-40AB-B3AB-DEB2EE7E2D7E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11162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F8EC6-F68A-4A33-BCC6-3543A9F1DD31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97236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E523-C773-458F-B70C-1BD51B5E3884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95159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4520-4C27-420B-A8E0-C5F99FFC8B9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79653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32900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6039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94366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61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AD82A-3A85-4BAF-AAA4-88C925627A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038658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63334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23957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97558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153383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34577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42352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02485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02.12.2014</a:t>
            </a:fld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734E4-5EC5-4557-AF14-7665D370E62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73554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02.12.2014</a:t>
            </a:fld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3818-C33F-4920-9CDC-7481F74C9123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35193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02.12.2014</a:t>
            </a:fld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212F7-175A-4EAF-8269-5350CF74D0C9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933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F3C735-3E1A-47A1-B78C-DB5E021A00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55526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02.12.2014</a:t>
            </a:fld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1AE94-6599-4835-A9A0-EC0D08477BA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33963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02.12.2014</a:t>
            </a:fld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C2569-538B-4D73-A001-1E884B6FE64B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26439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02.12.2014</a:t>
            </a:fld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951A-D5E0-4015-A77F-EA6C44A4EAC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4798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02.12.2014</a:t>
            </a:fld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7E02-D239-4FD3-AA83-FF9171662CA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24744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02.12.2014</a:t>
            </a:fld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F61DD-A6DB-40AB-B3AB-DEB2EE7E2D7E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34609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02.12.2014</a:t>
            </a:fld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F8EC6-F68A-4A33-BCC6-3543A9F1DD31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374229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02.12.2014</a:t>
            </a:fld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CE523-C773-458F-B70C-1BD51B5E3884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9507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686B9-E412-4911-AE27-DF113820CCCE}" type="datetimeFigureOut">
              <a:rPr lang="ru-RU" smtClean="0">
                <a:solidFill>
                  <a:srgbClr val="ECEDD1">
                    <a:shade val="50000"/>
                  </a:srgbClr>
                </a:solidFill>
              </a:rPr>
              <a:pPr/>
              <a:t>02.12.2014</a:t>
            </a:fld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ECED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4520-4C27-420B-A8E0-C5F99FFC8B9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944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0D5CA0-8F28-4707-89B8-5E313BBCEE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55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A51643-042F-4316-BB5F-337116F73A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742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6DD7A4-0AF6-4C0B-A2DA-26364B2C7E0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527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43DB0A-CD51-4FDA-AF7D-EBCA0F7A87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878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7B8517-B64D-40E0-8D56-630223C57D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3054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45CD6B-6947-474B-953D-5C956DE96C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998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A51643-042F-4316-BB5F-337116F73A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6087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1116EE-AD95-4ACC-85B5-61D88EB3C7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4816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8716E2-AB79-487A-8CD9-D9F2FCD844E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4967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B190C1-9E4B-497A-8821-391EDFCD5D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9287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AD82A-3A85-4BAF-AAA4-88C925627A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976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F3C735-3E1A-47A1-B78C-DB5E021A00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133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1116EE-AD95-4ACC-85B5-61D88EB3C7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5973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0D5CA0-8F28-4707-89B8-5E313BBCEE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3768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6DD7A4-0AF6-4C0B-A2DA-26364B2C7E0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755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43DB0A-CD51-4FDA-AF7D-EBCA0F7A87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084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7B8517-B64D-40E0-8D56-630223C57D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903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45CD6B-6947-474B-953D-5C956DE96C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2328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A51643-042F-4316-BB5F-337116F73A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7809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1116EE-AD95-4ACC-85B5-61D88EB3C7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556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8716E2-AB79-487A-8CD9-D9F2FCD844E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1189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B190C1-9E4B-497A-8821-391EDFCD5D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0491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AD82A-3A85-4BAF-AAA4-88C925627A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05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8716E2-AB79-487A-8CD9-D9F2FCD844E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8044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F3C735-3E1A-47A1-B78C-DB5E021A00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5100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0D5CA0-8F28-4707-89B8-5E313BBCEE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356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6DD7A4-0AF6-4C0B-A2DA-26364B2C7E0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373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43DB0A-CD51-4FDA-AF7D-EBCA0F7A87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5445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7B8517-B64D-40E0-8D56-630223C57D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1402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45CD6B-6947-474B-953D-5C956DE96C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3234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A51643-042F-4316-BB5F-337116F73A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3882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1116EE-AD95-4ACC-85B5-61D88EB3C7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997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8716E2-AB79-487A-8CD9-D9F2FCD844E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346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B190C1-9E4B-497A-8821-391EDFCD5D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0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B190C1-9E4B-497A-8821-391EDFCD5D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851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AD82A-3A85-4BAF-AAA4-88C925627A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878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F3C735-3E1A-47A1-B78C-DB5E021A00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055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0D5CA0-8F28-4707-89B8-5E313BBCEE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4364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6DD7A4-0AF6-4C0B-A2DA-26364B2C7E0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790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43DB0A-CD51-4FDA-AF7D-EBCA0F7A87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99899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7B8517-B64D-40E0-8D56-630223C57D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92470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45CD6B-6947-474B-953D-5C956DE96C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0574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A51643-042F-4316-BB5F-337116F73A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7769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71116EE-AD95-4ACC-85B5-61D88EB3C7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3223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8716E2-AB79-487A-8CD9-D9F2FCD844E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310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AD82A-3A85-4BAF-AAA4-88C925627A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67585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B190C1-9E4B-497A-8821-391EDFCD5D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8327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AD82A-3A85-4BAF-AAA4-88C925627A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1306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F3C735-3E1A-47A1-B78C-DB5E021A00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169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0D5CA0-8F28-4707-89B8-5E313BBCEE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902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6DD7A4-0AF6-4C0B-A2DA-26364B2C7E0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6738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43DB0A-CD51-4FDA-AF7D-EBCA0F7A87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2205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7B8517-B64D-40E0-8D56-630223C57D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1394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D734E4-5EC5-4557-AF14-7665D370E6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87861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823818-C33F-4920-9CDC-7481F74C91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3950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C212F7-175A-4EAF-8269-5350CF74D0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293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F3C735-3E1A-47A1-B78C-DB5E021A00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20164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01AE94-6599-4835-A9A0-EC0D08477BA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05870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5C2569-538B-4D73-A001-1E884B6FE6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728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E1951A-D5E0-4015-A77F-EA6C44A4EA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8412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147E02-D239-4FD3-AA83-FF9171662CA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3016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F61DD-A6DB-40AB-B3AB-DEB2EE7E2D7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98601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5F8EC6-F68A-4A33-BCC6-3543A9F1DD3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57118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DCE523-C773-458F-B70C-1BD51B5E388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63608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A84520-4C27-420B-A8E0-C5F99FFC8B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8729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D734E4-5EC5-4557-AF14-7665D370E6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0893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823818-C33F-4920-9CDC-7481F74C91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349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0D5CA0-8F28-4707-89B8-5E313BBCEE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05006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C212F7-175A-4EAF-8269-5350CF74D0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15485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01AE94-6599-4835-A9A0-EC0D08477BA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31231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5C2569-538B-4D73-A001-1E884B6FE6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94252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E1951A-D5E0-4015-A77F-EA6C44A4EA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6440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147E02-D239-4FD3-AA83-FF9171662CA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42463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F61DD-A6DB-40AB-B3AB-DEB2EE7E2D7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09682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5F8EC6-F68A-4A33-BCC6-3543A9F1DD3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64131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DCE523-C773-458F-B70C-1BD51B5E388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7080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A84520-4C27-420B-A8E0-C5F99FFC8B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65777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9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3706" indent="0" algn="ctr">
              <a:buNone/>
              <a:defRPr/>
            </a:lvl2pPr>
            <a:lvl3pPr marL="907402" indent="0" algn="ctr">
              <a:buNone/>
              <a:defRPr/>
            </a:lvl3pPr>
            <a:lvl4pPr marL="1361124" indent="0" algn="ctr">
              <a:buNone/>
              <a:defRPr/>
            </a:lvl4pPr>
            <a:lvl5pPr marL="1814796" indent="0" algn="ctr">
              <a:buNone/>
              <a:defRPr/>
            </a:lvl5pPr>
            <a:lvl6pPr marL="2268490" indent="0" algn="ctr">
              <a:buNone/>
              <a:defRPr/>
            </a:lvl6pPr>
            <a:lvl7pPr marL="2722205" indent="0" algn="ctr">
              <a:buNone/>
              <a:defRPr/>
            </a:lvl7pPr>
            <a:lvl8pPr marL="3175883" indent="0" algn="ctr">
              <a:buNone/>
              <a:defRPr/>
            </a:lvl8pPr>
            <a:lvl9pPr marL="3629588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D734E4-5EC5-4557-AF14-7665D370E6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329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6DD7A4-0AF6-4C0B-A2DA-26364B2C7E0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35273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823818-C33F-4920-9CDC-7481F74C912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37774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3706" indent="0">
              <a:buNone/>
              <a:defRPr sz="1800"/>
            </a:lvl2pPr>
            <a:lvl3pPr marL="907402" indent="0">
              <a:buNone/>
              <a:defRPr sz="1600"/>
            </a:lvl3pPr>
            <a:lvl4pPr marL="1361124" indent="0">
              <a:buNone/>
              <a:defRPr sz="1400"/>
            </a:lvl4pPr>
            <a:lvl5pPr marL="1814796" indent="0">
              <a:buNone/>
              <a:defRPr sz="1400"/>
            </a:lvl5pPr>
            <a:lvl6pPr marL="2268490" indent="0">
              <a:buNone/>
              <a:defRPr sz="1400"/>
            </a:lvl6pPr>
            <a:lvl7pPr marL="2722205" indent="0">
              <a:buNone/>
              <a:defRPr sz="1400"/>
            </a:lvl7pPr>
            <a:lvl8pPr marL="3175883" indent="0">
              <a:buNone/>
              <a:defRPr sz="1400"/>
            </a:lvl8pPr>
            <a:lvl9pPr marL="36295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C212F7-175A-4EAF-8269-5350CF74D0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43477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900" y="1600200"/>
            <a:ext cx="39258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01AE94-6599-4835-A9A0-EC0D08477BA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61531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3706" indent="0">
              <a:buNone/>
              <a:defRPr sz="2000" b="1"/>
            </a:lvl2pPr>
            <a:lvl3pPr marL="907402" indent="0">
              <a:buNone/>
              <a:defRPr sz="1800" b="1"/>
            </a:lvl3pPr>
            <a:lvl4pPr marL="1361124" indent="0">
              <a:buNone/>
              <a:defRPr sz="1600" b="1"/>
            </a:lvl4pPr>
            <a:lvl5pPr marL="1814796" indent="0">
              <a:buNone/>
              <a:defRPr sz="1600" b="1"/>
            </a:lvl5pPr>
            <a:lvl6pPr marL="2268490" indent="0">
              <a:buNone/>
              <a:defRPr sz="1600" b="1"/>
            </a:lvl6pPr>
            <a:lvl7pPr marL="2722205" indent="0">
              <a:buNone/>
              <a:defRPr sz="1600" b="1"/>
            </a:lvl7pPr>
            <a:lvl8pPr marL="3175883" indent="0">
              <a:buNone/>
              <a:defRPr sz="1600" b="1"/>
            </a:lvl8pPr>
            <a:lvl9pPr marL="36295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5C2569-538B-4D73-A001-1E884B6FE64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23188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E1951A-D5E0-4015-A77F-EA6C44A4EA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81029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147E02-D239-4FD3-AA83-FF9171662CA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0109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7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7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F61DD-A6DB-40AB-B3AB-DEB2EE7E2D7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53104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3706" indent="0">
              <a:buNone/>
              <a:defRPr sz="2800"/>
            </a:lvl2pPr>
            <a:lvl3pPr marL="907402" indent="0">
              <a:buNone/>
              <a:defRPr sz="2400"/>
            </a:lvl3pPr>
            <a:lvl4pPr marL="1361124" indent="0">
              <a:buNone/>
              <a:defRPr sz="2000"/>
            </a:lvl4pPr>
            <a:lvl5pPr marL="1814796" indent="0">
              <a:buNone/>
              <a:defRPr sz="2000"/>
            </a:lvl5pPr>
            <a:lvl6pPr marL="2268490" indent="0">
              <a:buNone/>
              <a:defRPr sz="2000"/>
            </a:lvl6pPr>
            <a:lvl7pPr marL="2722205" indent="0">
              <a:buNone/>
              <a:defRPr sz="2000"/>
            </a:lvl7pPr>
            <a:lvl8pPr marL="3175883" indent="0">
              <a:buNone/>
              <a:defRPr sz="2000"/>
            </a:lvl8pPr>
            <a:lvl9pPr marL="3629588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3706" indent="0">
              <a:buNone/>
              <a:defRPr sz="1200"/>
            </a:lvl2pPr>
            <a:lvl3pPr marL="907402" indent="0">
              <a:buNone/>
              <a:defRPr sz="1000"/>
            </a:lvl3pPr>
            <a:lvl4pPr marL="1361124" indent="0">
              <a:buNone/>
              <a:defRPr sz="900"/>
            </a:lvl4pPr>
            <a:lvl5pPr marL="1814796" indent="0">
              <a:buNone/>
              <a:defRPr sz="900"/>
            </a:lvl5pPr>
            <a:lvl6pPr marL="2268490" indent="0">
              <a:buNone/>
              <a:defRPr sz="900"/>
            </a:lvl6pPr>
            <a:lvl7pPr marL="2722205" indent="0">
              <a:buNone/>
              <a:defRPr sz="900"/>
            </a:lvl7pPr>
            <a:lvl8pPr marL="3175883" indent="0">
              <a:buNone/>
              <a:defRPr sz="900"/>
            </a:lvl8pPr>
            <a:lvl9pPr marL="36295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D5F8EC6-F68A-4A33-BCC6-3543A9F1DD3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22580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DCE523-C773-458F-B70C-1BD51B5E388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93778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9538" y="274643"/>
            <a:ext cx="20002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58499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A84520-4C27-420B-A8E0-C5F99FFC8B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3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microsoft.com/office/2007/relationships/hdphoto" Target="../media/hdphoto1.wdp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microsoft.com/office/2007/relationships/hdphoto" Target="../media/hdphoto1.wdp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3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3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microsoft.com/office/2007/relationships/hdphoto" Target="../media/hdphoto1.wdp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3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microsoft.com/office/2007/relationships/hdphoto" Target="../media/hdphoto1.wdp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microsoft.com/office/2007/relationships/hdphoto" Target="../media/hdphoto1.wdp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microsoft.com/office/2007/relationships/hdphoto" Target="../media/hdphoto1.wdp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microsoft.com/office/2007/relationships/hdphoto" Target="../media/hdphoto1.wdp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microsoft.com/office/2007/relationships/hdphoto" Target="../media/hdphoto1.wdp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microsoft.com/office/2007/relationships/hdphoto" Target="../media/hdphoto1.wdp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30149D-B95A-4638-98DC-8B8F81FCC8E2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CF0320-DAB6-4237-825B-F77B73E9765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90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CF0320-DAB6-4237-825B-F77B73E9765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313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CF0320-DAB6-4237-825B-F77B73E9765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83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6" tIns="45648" rIns="91296" bIns="456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2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3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FCF0320-DAB6-4237-825B-F77B73E9765E}" type="slidenum">
              <a:rPr lang="ru-RU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2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647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2949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9423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5899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355" indent="-342355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1771" indent="-2853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1186" indent="-228237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97661" indent="-228237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4136" indent="-228237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0609" indent="-228237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67083" indent="-228237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3560" indent="-228237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0033" indent="-228237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74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49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423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899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371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848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322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794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6" tIns="45648" rIns="91296" bIns="456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2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3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6" tIns="45648" rIns="91296" bIns="45648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FCF0320-DAB6-4237-825B-F77B73E9765E}" type="slidenum">
              <a:rPr lang="ru-RU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1335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647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2949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9423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5899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355" indent="-342355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1771" indent="-2853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1186" indent="-228237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97661" indent="-228237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4136" indent="-228237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0609" indent="-228237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67083" indent="-228237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3560" indent="-228237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0033" indent="-228237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74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49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423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899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371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848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322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794" algn="l" defTabSz="9129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FD686B9-E412-4911-AE27-DF113820CCC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FD30149D-B95A-4638-98DC-8B8F81FCC8E2}" type="slidenum">
              <a:rPr lang="ru-RU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  <p:pic>
        <p:nvPicPr>
          <p:cNvPr id="7" name="Picture 12" descr="PP 0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 descr="PP 0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2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632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3" r:id="rId1"/>
    <p:sldLayoutId id="2147484404" r:id="rId2"/>
    <p:sldLayoutId id="2147484405" r:id="rId3"/>
    <p:sldLayoutId id="2147484406" r:id="rId4"/>
    <p:sldLayoutId id="2147484407" r:id="rId5"/>
    <p:sldLayoutId id="2147484408" r:id="rId6"/>
    <p:sldLayoutId id="2147484409" r:id="rId7"/>
    <p:sldLayoutId id="2147484410" r:id="rId8"/>
    <p:sldLayoutId id="2147484411" r:id="rId9"/>
    <p:sldLayoutId id="2147484412" r:id="rId10"/>
    <p:sldLayoutId id="214748441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8FAA3FF-2D72-4B43-B918-6F8CCE894F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 defTabSz="914400"/>
              <a:t>02.12.2014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842546F9-CC33-4000-B753-1E113589C375}" type="slidenum">
              <a:rPr lang="ru-RU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678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5" r:id="rId1"/>
    <p:sldLayoutId id="2147484416" r:id="rId2"/>
    <p:sldLayoutId id="2147484417" r:id="rId3"/>
    <p:sldLayoutId id="2147484418" r:id="rId4"/>
    <p:sldLayoutId id="2147484419" r:id="rId5"/>
    <p:sldLayoutId id="2147484420" r:id="rId6"/>
    <p:sldLayoutId id="2147484421" r:id="rId7"/>
    <p:sldLayoutId id="2147484422" r:id="rId8"/>
    <p:sldLayoutId id="2147484423" r:id="rId9"/>
    <p:sldLayoutId id="2147484424" r:id="rId10"/>
    <p:sldLayoutId id="21474844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A587A-468E-43E7-9770-6932821DE47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30149D-B95A-4638-98DC-8B8F81FCC8E2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  <p:pic>
        <p:nvPicPr>
          <p:cNvPr id="7" name="Picture 12" descr="PP 0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 descr="PP 0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2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98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7" r:id="rId1"/>
    <p:sldLayoutId id="2147484428" r:id="rId2"/>
    <p:sldLayoutId id="2147484429" r:id="rId3"/>
    <p:sldLayoutId id="2147484430" r:id="rId4"/>
    <p:sldLayoutId id="2147484431" r:id="rId5"/>
    <p:sldLayoutId id="2147484432" r:id="rId6"/>
    <p:sldLayoutId id="2147484433" r:id="rId7"/>
    <p:sldLayoutId id="2147484434" r:id="rId8"/>
    <p:sldLayoutId id="2147484435" r:id="rId9"/>
    <p:sldLayoutId id="2147484436" r:id="rId10"/>
    <p:sldLayoutId id="214748443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30149D-B95A-4638-98DC-8B8F81FCC8E2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9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30149D-B95A-4638-98DC-8B8F81FCC8E2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3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30149D-B95A-4638-98DC-8B8F81FCC8E2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4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30149D-B95A-4638-98DC-8B8F81FCC8E2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50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30149D-B95A-4638-98DC-8B8F81FCC8E2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75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CF0320-DAB6-4237-825B-F77B73E9765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54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CF0320-DAB6-4237-825B-F77B73E9765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449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002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0025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pic>
        <p:nvPicPr>
          <p:cNvPr id="3084" name="Picture 12" descr="PP 0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4" y="6237288"/>
            <a:ext cx="12255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P 04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724" y="0"/>
            <a:ext cx="649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627315" y="6453188"/>
            <a:ext cx="21336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47" tIns="45369" rIns="90747" bIns="45369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CF0320-DAB6-4237-825B-F77B73E9765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198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370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0740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61124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14796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0280" indent="-34028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37263" indent="-283584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34252" indent="-226846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87931" indent="-226846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41648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49534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49035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02744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56437" indent="-226846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70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7402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1124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796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90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2205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5883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9588" algn="l" defTabSz="90740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7.jpeg"/><Relationship Id="rId4" Type="http://schemas.openxmlformats.org/officeDocument/2006/relationships/diagramLayout" Target="../diagrams/layout1.xml"/><Relationship Id="rId9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6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8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4.png"/><Relationship Id="rId10" Type="http://schemas.openxmlformats.org/officeDocument/2006/relationships/image" Target="../media/image20.jpeg"/><Relationship Id="rId4" Type="http://schemas.openxmlformats.org/officeDocument/2006/relationships/image" Target="../media/image15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54" y="116632"/>
            <a:ext cx="1559642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833737" y="2204864"/>
            <a:ext cx="7605806" cy="1929196"/>
          </a:xfrm>
          <a:prstGeom prst="rect">
            <a:avLst/>
          </a:prstGeom>
        </p:spPr>
        <p:txBody>
          <a:bodyPr wrap="square" lIns="90891" tIns="45441" rIns="90891" bIns="45441">
            <a:spAutoFit/>
          </a:bodyPr>
          <a:lstStyle/>
          <a:p>
            <a:pPr lvl="0" algn="ctr">
              <a:lnSpc>
                <a:spcPct val="90000"/>
              </a:lnSpc>
              <a:spcAft>
                <a:spcPts val="1800"/>
              </a:spcAft>
            </a:pPr>
            <a:r>
              <a:rPr lang="ru-RU" sz="2200" b="1" cap="all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НОРМАТИВНО-технические инструменты поддержки инновационного бизнеса</a:t>
            </a:r>
          </a:p>
          <a:p>
            <a:pPr lvl="0" algn="ctr">
              <a:lnSpc>
                <a:spcPct val="90000"/>
              </a:lnSpc>
            </a:pPr>
            <a:r>
              <a:rPr lang="ru-RU" sz="2400" b="1" cap="all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МЕЖГОСУДАРСТВЕННЫЙ КООРДИНАЦИОННЫЙ</a:t>
            </a:r>
            <a:r>
              <a:rPr lang="ru-RU" sz="2400" b="1" cap="all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ЦЕНТР </a:t>
            </a:r>
            <a:r>
              <a:rPr lang="ru-RU" sz="2400" b="1" cap="all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СТАНДАРТИЗАЦИИ</a:t>
            </a:r>
          </a:p>
          <a:p>
            <a:pPr lvl="0" algn="ctr">
              <a:lnSpc>
                <a:spcPct val="90000"/>
              </a:lnSpc>
            </a:pPr>
            <a:r>
              <a:rPr lang="ru-RU" sz="2400" b="1" cap="all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 </a:t>
            </a:r>
            <a:r>
              <a:rPr lang="ru-RU" sz="2400" b="1" cap="all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ИННОВАЦИОННОЙ СФЕРЕ</a:t>
            </a:r>
            <a:endParaRPr lang="ru-RU" sz="2400" b="1" cap="all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6" name="Picture 3" descr="C:\Users\Yury.Tkachuk\Pictures\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40"/>
            <a:ext cx="773565" cy="720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347864" y="5085184"/>
            <a:ext cx="5436456" cy="9144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90000"/>
              </a:lnSpc>
              <a:spcAft>
                <a:spcPts val="1200"/>
              </a:spcAft>
            </a:pPr>
            <a:r>
              <a:rPr lang="ru-RU" sz="1600" b="1" dirty="0" err="1">
                <a:solidFill>
                  <a:srgbClr val="000000"/>
                </a:solidFill>
              </a:rPr>
              <a:t>А.Г.Свинаренко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sz="1600" b="1" dirty="0">
                <a:solidFill>
                  <a:schemeClr val="tx1"/>
                </a:solidFill>
              </a:rPr>
              <a:t>Г</a:t>
            </a:r>
            <a:r>
              <a:rPr lang="ru-RU" sz="1600" b="1" dirty="0" smtClean="0">
                <a:solidFill>
                  <a:schemeClr val="tx1"/>
                </a:solidFill>
              </a:rPr>
              <a:t>енеральный директор Фонда инфраструктурных</a:t>
            </a:r>
          </a:p>
          <a:p>
            <a:pPr algn="just">
              <a:lnSpc>
                <a:spcPct val="90000"/>
              </a:lnSpc>
            </a:pPr>
            <a:r>
              <a:rPr lang="ru-RU" sz="1600" b="1" dirty="0" smtClean="0">
                <a:solidFill>
                  <a:schemeClr val="tx1"/>
                </a:solidFill>
              </a:rPr>
              <a:t>и образовательных программ</a:t>
            </a:r>
            <a:r>
              <a:rPr lang="ru-RU" dirty="0" smtClean="0"/>
              <a:t> </a:t>
            </a:r>
          </a:p>
        </p:txBody>
      </p:sp>
      <p:pic>
        <p:nvPicPr>
          <p:cNvPr id="8" name="Picture 4" descr="C:\Users\Yury.Tkachuk\Pictures\99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83" y="134632"/>
            <a:ext cx="1080120" cy="77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83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1840" y="274639"/>
            <a:ext cx="7200319" cy="778097"/>
          </a:xfrm>
          <a:effectLst>
            <a:outerShdw sx="1000" sy="1000" algn="ctr" rotWithShape="0">
              <a:srgbClr val="000000"/>
            </a:outerShdw>
          </a:effectLst>
        </p:spPr>
        <p:txBody>
          <a:bodyPr lIns="0" rIns="0"/>
          <a:lstStyle/>
          <a:p>
            <a:pPr algn="ctr">
              <a:lnSpc>
                <a:spcPct val="80000"/>
              </a:lnSpc>
            </a:pPr>
            <a:r>
              <a:rPr lang="ru-RU" sz="2000" b="1" dirty="0">
                <a:solidFill>
                  <a:schemeClr val="tx1"/>
                </a:solidFill>
              </a:rPr>
              <a:t>ЦЕЛИ ПРИМЕНЕНИЯ </a:t>
            </a:r>
            <a:r>
              <a:rPr lang="ru-RU" sz="2000" b="1" dirty="0" smtClean="0">
                <a:solidFill>
                  <a:schemeClr val="tx1"/>
                </a:solidFill>
              </a:rPr>
              <a:t>НОРМАТИВНО-ТЕХНИЧЕСКИХ ИНСТРУМЕНТОВ В ИННОВАЦИОННОЙ СФЕРЕ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568586">
            <a:off x="-282372" y="2384794"/>
            <a:ext cx="9595357" cy="3038235"/>
          </a:xfrm>
          <a:prstGeom prst="ellipse">
            <a:avLst/>
          </a:prstGeom>
          <a:noFill/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0016" y="1484784"/>
            <a:ext cx="7344000" cy="828000"/>
          </a:xfrm>
          <a:prstGeom prst="roundRect">
            <a:avLst/>
          </a:prstGeom>
          <a:solidFill>
            <a:srgbClr val="CCD8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914400" fontAlgn="base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defRPr/>
            </a:pPr>
            <a:r>
              <a:rPr lang="ru-RU" sz="1600" b="1" cap="all" dirty="0" smtClean="0">
                <a:solidFill>
                  <a:srgbClr val="000000"/>
                </a:solidFill>
              </a:rPr>
              <a:t>СозданиЕ </a:t>
            </a:r>
            <a:r>
              <a:rPr lang="ru-RU" sz="1600" b="1" cap="all" dirty="0">
                <a:solidFill>
                  <a:srgbClr val="000000"/>
                </a:solidFill>
              </a:rPr>
              <a:t>современных, соответствующих мировому уровню, производств безопасной и качественной инновационной продукции 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2484000"/>
            <a:ext cx="7380000" cy="612000"/>
          </a:xfrm>
          <a:prstGeom prst="roundRect">
            <a:avLst/>
          </a:prstGeom>
          <a:solidFill>
            <a:srgbClr val="CCD8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914400" fontAlgn="base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defRPr/>
            </a:pPr>
            <a:r>
              <a:rPr lang="ru-RU" sz="1600" b="1" cap="all" dirty="0">
                <a:solidFill>
                  <a:srgbClr val="000000"/>
                </a:solidFill>
              </a:rPr>
              <a:t>повышения доверия потребителей и общественности </a:t>
            </a:r>
            <a:r>
              <a:rPr lang="ru-RU" sz="1600" b="1" cap="all" dirty="0" smtClean="0">
                <a:solidFill>
                  <a:srgbClr val="000000"/>
                </a:solidFill>
              </a:rPr>
              <a:t>к  новой  продукции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5576" y="3276000"/>
            <a:ext cx="7380000" cy="612000"/>
          </a:xfrm>
          <a:prstGeom prst="roundRect">
            <a:avLst/>
          </a:prstGeom>
          <a:solidFill>
            <a:srgbClr val="CCD8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914400" fontAlgn="base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defRPr/>
            </a:pPr>
            <a:r>
              <a:rPr lang="ru-RU" sz="1600" b="1" cap="all" dirty="0" smtClean="0">
                <a:solidFill>
                  <a:srgbClr val="000000"/>
                </a:solidFill>
              </a:rPr>
              <a:t>организациЯ </a:t>
            </a:r>
            <a:r>
              <a:rPr lang="ru-RU" sz="1600" b="1" cap="all" dirty="0">
                <a:solidFill>
                  <a:srgbClr val="000000"/>
                </a:solidFill>
              </a:rPr>
              <a:t>диалога с </a:t>
            </a:r>
            <a:r>
              <a:rPr lang="ru-RU" sz="1600" b="1" cap="all" dirty="0" smtClean="0">
                <a:solidFill>
                  <a:srgbClr val="000000"/>
                </a:solidFill>
              </a:rPr>
              <a:t>ГОСУДАРСТВЕННЫМИ Органами УПРАВЛЕНИЯ И КОНТРОЛЯ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4042971"/>
            <a:ext cx="7380000" cy="612000"/>
          </a:xfrm>
          <a:prstGeom prst="roundRect">
            <a:avLst/>
          </a:prstGeom>
          <a:solidFill>
            <a:srgbClr val="CCD8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pPr algn="just" defTabSz="914400" fontAlgn="base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defRPr/>
            </a:pPr>
            <a:r>
              <a:rPr lang="ru-RU" sz="1600" b="1" cap="all" dirty="0" smtClean="0">
                <a:solidFill>
                  <a:srgbClr val="000000"/>
                </a:solidFill>
              </a:rPr>
              <a:t>участиЕ </a:t>
            </a:r>
            <a:r>
              <a:rPr lang="ru-RU" sz="1600" b="1" cap="all" dirty="0">
                <a:solidFill>
                  <a:srgbClr val="000000"/>
                </a:solidFill>
              </a:rPr>
              <a:t>в создании эффективного </a:t>
            </a:r>
            <a:r>
              <a:rPr lang="ru-RU" sz="1600" b="1" cap="all" dirty="0" smtClean="0">
                <a:solidFill>
                  <a:srgbClr val="000000"/>
                </a:solidFill>
              </a:rPr>
              <a:t>законодательства         </a:t>
            </a:r>
            <a:r>
              <a:rPr lang="ru-RU" sz="1600" b="1" cap="all" dirty="0">
                <a:solidFill>
                  <a:srgbClr val="000000"/>
                </a:solidFill>
              </a:rPr>
              <a:t>без излишнего для новой продукции </a:t>
            </a:r>
            <a:r>
              <a:rPr lang="ru-RU" sz="1600" b="1" cap="all" dirty="0" smtClean="0">
                <a:solidFill>
                  <a:srgbClr val="000000"/>
                </a:solidFill>
              </a:rPr>
              <a:t>регулирования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59632" y="4860000"/>
            <a:ext cx="7344816" cy="612000"/>
          </a:xfrm>
          <a:prstGeom prst="roundRect">
            <a:avLst/>
          </a:prstGeom>
          <a:solidFill>
            <a:srgbClr val="CCD8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914400" fontAlgn="base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  <a:defRPr/>
            </a:pPr>
            <a:r>
              <a:rPr lang="ru-RU" sz="1600" b="1" cap="all" dirty="0" smtClean="0">
                <a:solidFill>
                  <a:srgbClr val="000000"/>
                </a:solidFill>
              </a:rPr>
              <a:t>стимулированиЕ </a:t>
            </a:r>
            <a:r>
              <a:rPr lang="ru-RU" sz="1600" b="1" cap="all" dirty="0">
                <a:solidFill>
                  <a:srgbClr val="000000"/>
                </a:solidFill>
              </a:rPr>
              <a:t>спроса на товары и услуги производителей инновационной </a:t>
            </a:r>
            <a:r>
              <a:rPr lang="ru-RU" sz="1600" b="1" cap="all" dirty="0" smtClean="0">
                <a:solidFill>
                  <a:srgbClr val="000000"/>
                </a:solidFill>
              </a:rPr>
              <a:t>продукции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512000" y="5652000"/>
            <a:ext cx="7308472" cy="612000"/>
          </a:xfrm>
          <a:prstGeom prst="roundRect">
            <a:avLst/>
          </a:prstGeom>
          <a:solidFill>
            <a:srgbClr val="CCD8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Ins="90000" rtlCol="0" anchor="ctr"/>
          <a:lstStyle/>
          <a:p>
            <a:pPr algn="just"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cap="all" dirty="0" smtClean="0">
                <a:solidFill>
                  <a:srgbClr val="000000"/>
                </a:solidFill>
              </a:rPr>
              <a:t>использованиЕ </a:t>
            </a:r>
            <a:r>
              <a:rPr lang="ru-RU" sz="1600" b="1" cap="all" dirty="0">
                <a:solidFill>
                  <a:srgbClr val="000000"/>
                </a:solidFill>
              </a:rPr>
              <a:t>опыта и результатов работы на рынках новой продукции </a:t>
            </a:r>
            <a:r>
              <a:rPr lang="ru-RU" sz="1600" b="1" cap="all" dirty="0" smtClean="0">
                <a:solidFill>
                  <a:srgbClr val="000000"/>
                </a:solidFill>
              </a:rPr>
              <a:t>стран </a:t>
            </a:r>
            <a:r>
              <a:rPr lang="ru-RU" sz="1600" b="1" cap="all" dirty="0">
                <a:solidFill>
                  <a:srgbClr val="000000"/>
                </a:solidFill>
              </a:rPr>
              <a:t>и </a:t>
            </a:r>
            <a:r>
              <a:rPr lang="ru-RU" sz="1600" b="1" cap="all" dirty="0" smtClean="0">
                <a:solidFill>
                  <a:srgbClr val="000000"/>
                </a:solidFill>
              </a:rPr>
              <a:t>компаний</a:t>
            </a:r>
            <a:endParaRPr lang="ru-RU" sz="1600" dirty="0">
              <a:solidFill>
                <a:srgbClr val="000000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93600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049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7811678"/>
              </p:ext>
            </p:extLst>
          </p:nvPr>
        </p:nvGraphicFramePr>
        <p:xfrm>
          <a:off x="5374094" y="3959383"/>
          <a:ext cx="3312368" cy="177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Прямоугольник 38"/>
          <p:cNvSpPr/>
          <p:nvPr/>
        </p:nvSpPr>
        <p:spPr>
          <a:xfrm>
            <a:off x="5798138" y="4039834"/>
            <a:ext cx="1413805" cy="2433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indent="180000" algn="just" defTabSz="914400"/>
            <a:r>
              <a:rPr lang="ru-RU" sz="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Сертификаты 152</a:t>
            </a:r>
          </a:p>
          <a:p>
            <a:pPr indent="180000" algn="just" defTabSz="914400"/>
            <a:r>
              <a:rPr lang="ru-RU" sz="8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Разрешения    145</a:t>
            </a:r>
            <a:endParaRPr lang="ru-RU" sz="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1833204912"/>
              </p:ext>
            </p:extLst>
          </p:nvPr>
        </p:nvGraphicFramePr>
        <p:xfrm>
          <a:off x="-113927" y="1796469"/>
          <a:ext cx="3395094" cy="4794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1" y="144000"/>
            <a:ext cx="995315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42533" y="179170"/>
            <a:ext cx="7649947" cy="557444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НОРМАТИВНО-ТЕХНИЧЕСКИЕ ИНСТРУМЕНТЫ В ИННОВАЦИОННОЙ НАНОИНДУСТРИИ</a:t>
            </a:r>
            <a:endParaRPr lang="ru-RU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64000" y="2304000"/>
            <a:ext cx="2484064" cy="68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Стандарты </a:t>
            </a:r>
            <a:endParaRPr lang="ru-RU" sz="13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defTabSz="914400">
              <a:lnSpc>
                <a:spcPct val="80000"/>
              </a:lnSpc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 инновационную продукцию – преимущества при закупках</a:t>
            </a:r>
            <a:endParaRPr lang="ru-RU" sz="13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64040" y="3096000"/>
            <a:ext cx="2484024" cy="68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Система сертификации </a:t>
            </a:r>
          </a:p>
          <a:p>
            <a:pPr algn="ctr" defTabSz="914400">
              <a:lnSpc>
                <a:spcPct val="80000"/>
              </a:lnSpc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«НАНОСЕРТИФИКА</a:t>
            </a: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» - </a:t>
            </a:r>
          </a:p>
          <a:p>
            <a:pPr algn="ctr" defTabSz="914400">
              <a:lnSpc>
                <a:spcPct val="80000"/>
              </a:lnSpc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подтверждение высоких</a:t>
            </a:r>
          </a:p>
          <a:p>
            <a:pPr algn="ctr" defTabSz="914400">
              <a:lnSpc>
                <a:spcPct val="80000"/>
              </a:lnSpc>
              <a:spcAft>
                <a:spcPts val="600"/>
              </a:spcAft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характеристик</a:t>
            </a:r>
            <a:endParaRPr lang="ru-RU" sz="13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63999" y="4725144"/>
            <a:ext cx="2484063" cy="64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Оптимизация прохождения разрешительных </a:t>
            </a: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процедур – сокращение </a:t>
            </a:r>
            <a:r>
              <a:rPr lang="ru-RU" sz="13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срокорв</a:t>
            </a: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и издержек </a:t>
            </a:r>
            <a:endParaRPr lang="ru-RU" sz="13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64040" y="5490000"/>
            <a:ext cx="2484024" cy="72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Внесение изменений</a:t>
            </a:r>
          </a:p>
          <a:p>
            <a:pPr lvl="0" algn="ctr" defTabSz="914400">
              <a:lnSpc>
                <a:spcPct val="80000"/>
              </a:lnSpc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НПА -</a:t>
            </a: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соблюдение </a:t>
            </a:r>
            <a:r>
              <a:rPr lang="ru-RU" sz="13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интересов производителя и </a:t>
            </a: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потребителя</a:t>
            </a: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sz="13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663998" y="3888000"/>
            <a:ext cx="2484065" cy="72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Классифицирование по степени потенциальной опасности </a:t>
            </a: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– гарантия безопасности </a:t>
            </a:r>
            <a:endParaRPr lang="ru-RU" sz="13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563224" y="2351860"/>
            <a:ext cx="0" cy="3858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8512983"/>
              </p:ext>
            </p:extLst>
          </p:nvPr>
        </p:nvGraphicFramePr>
        <p:xfrm>
          <a:off x="5213984" y="1633937"/>
          <a:ext cx="3564396" cy="1990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5798138" y="4077733"/>
            <a:ext cx="169012" cy="60839"/>
          </a:xfrm>
          <a:prstGeom prst="rect">
            <a:avLst/>
          </a:prstGeom>
          <a:solidFill>
            <a:srgbClr val="66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98139" y="4188292"/>
            <a:ext cx="169012" cy="597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150347" y="3032904"/>
            <a:ext cx="257316" cy="138140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ru-RU" sz="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33</a:t>
            </a:r>
            <a:endParaRPr lang="ru-RU" sz="9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7794865" y="2721424"/>
            <a:ext cx="257316" cy="152400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ru-RU" sz="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56</a:t>
            </a:r>
            <a:endParaRPr lang="ru-RU" sz="9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986653" y="3032904"/>
            <a:ext cx="257316" cy="138140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ru-RU" sz="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29</a:t>
            </a:r>
            <a:endParaRPr lang="ru-RU" sz="9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912105" y="2850771"/>
            <a:ext cx="257316" cy="138140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ru-RU" sz="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45</a:t>
            </a:r>
            <a:endParaRPr lang="ru-RU" sz="9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6224557" y="3032904"/>
            <a:ext cx="257316" cy="138140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ru-RU" sz="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37</a:t>
            </a:r>
            <a:endParaRPr lang="ru-RU" sz="9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371052" y="1902735"/>
            <a:ext cx="1339423" cy="356125"/>
          </a:xfrm>
          <a:prstGeom prst="roundRect">
            <a:avLst/>
          </a:prstGeom>
          <a:solidFill>
            <a:sysClr val="window" lastClr="FFFFFF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indent="176213" defTabSz="914400">
              <a:defRPr/>
            </a:pPr>
            <a:r>
              <a:rPr lang="ru-RU" sz="8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ВСЕГО</a:t>
            </a:r>
          </a:p>
          <a:p>
            <a:pPr indent="176213" defTabSz="914400">
              <a:defRPr/>
            </a:pPr>
            <a:r>
              <a:rPr lang="ru-RU" sz="8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РОССТАНДАРТ</a:t>
            </a:r>
            <a:endParaRPr lang="ru-RU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176213" defTabSz="914400">
              <a:defRPr/>
            </a:pPr>
            <a:r>
              <a:rPr lang="ru-RU" sz="8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ФИОП</a:t>
            </a:r>
            <a:endParaRPr lang="ru-RU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 flipH="1">
            <a:off x="6428652" y="1910930"/>
            <a:ext cx="108000" cy="72000"/>
          </a:xfrm>
          <a:prstGeom prst="rect">
            <a:avLst/>
          </a:prstGeom>
          <a:solidFill>
            <a:srgbClr val="514D7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ru-RU" kern="0" dirty="0">
              <a:solidFill>
                <a:prstClr val="white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 flipH="1">
            <a:off x="6428765" y="2044797"/>
            <a:ext cx="108000" cy="72000"/>
          </a:xfrm>
          <a:prstGeom prst="rect">
            <a:avLst/>
          </a:prstGeom>
          <a:solidFill>
            <a:srgbClr val="9DD4D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ru-RU" kern="0" dirty="0">
              <a:solidFill>
                <a:prstClr val="white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 flipH="1">
            <a:off x="6427873" y="2169776"/>
            <a:ext cx="108000" cy="72000"/>
          </a:xfrm>
          <a:prstGeom prst="rect">
            <a:avLst/>
          </a:prstGeom>
          <a:solidFill>
            <a:srgbClr val="D7F6F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ru-RU" kern="0" dirty="0">
              <a:solidFill>
                <a:prstClr val="white"/>
              </a:solidFill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1096594" y="1588202"/>
            <a:ext cx="3331390" cy="521104"/>
          </a:xfrm>
          <a:prstGeom prst="roundRect">
            <a:avLst/>
          </a:prstGeom>
          <a:noFill/>
          <a:ln w="22225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НАПРАВЛЕНИЯ РАБОТ ФОНДА ИНФРАСТРУКТУРНЫХ И </a:t>
            </a:r>
          </a:p>
          <a:p>
            <a:pPr algn="ctr" defTabSz="914400">
              <a:lnSpc>
                <a:spcPct val="80000"/>
              </a:lnSpc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ОБРАЗОВАТЕЛЬНЫХ ПРОГРАММ</a:t>
            </a:r>
            <a:endParaRPr lang="ru-RU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1583620" y="816483"/>
            <a:ext cx="6840759" cy="540000"/>
          </a:xfrm>
          <a:prstGeom prst="round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914400">
              <a:lnSpc>
                <a:spcPct val="90000"/>
              </a:lnSpc>
            </a:pPr>
            <a:r>
              <a:rPr lang="ru-RU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sz="1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– создание условий для свободного выхода и обращения на рынке </a:t>
            </a:r>
            <a:r>
              <a:rPr lang="ru-RU" sz="1600" b="1" u="sng" cap="all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инновационной</a:t>
            </a:r>
            <a:r>
              <a:rPr lang="ru-RU" sz="16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продукции наноиндустрии</a:t>
            </a:r>
            <a:endParaRPr lang="ru-RU" sz="1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flipV="1">
            <a:off x="5898944" y="4039834"/>
            <a:ext cx="2312948" cy="11899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ПАПКИ\НОВЫЕ ПРОБЛЕМЫ\ЗНАК КАЧЕСТВА\Цветной Знак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850000"/>
            <a:ext cx="2952328" cy="81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Скругленный прямоугольник 33"/>
          <p:cNvSpPr/>
          <p:nvPr/>
        </p:nvSpPr>
        <p:spPr>
          <a:xfrm>
            <a:off x="5833630" y="2169775"/>
            <a:ext cx="301266" cy="160029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ru-RU" sz="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108</a:t>
            </a:r>
            <a:endParaRPr lang="ru-RU" sz="9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039355" y="2590414"/>
            <a:ext cx="257316" cy="207210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ru-RU" sz="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71</a:t>
            </a:r>
            <a:endParaRPr lang="ru-RU" sz="9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6740275" y="2478579"/>
            <a:ext cx="257316" cy="213564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ru-RU" sz="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78</a:t>
            </a:r>
            <a:endParaRPr lang="ru-RU" sz="9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7623737" y="2409871"/>
            <a:ext cx="257316" cy="204771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ru-RU" sz="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85</a:t>
            </a:r>
            <a:endParaRPr lang="ru-RU" sz="9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94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Yury.Tkachuk\Pictures\201310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89" y="5517233"/>
            <a:ext cx="1416854" cy="95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Шестиугольник 43"/>
          <p:cNvSpPr>
            <a:spLocks noChangeAspect="1"/>
          </p:cNvSpPr>
          <p:nvPr/>
        </p:nvSpPr>
        <p:spPr>
          <a:xfrm>
            <a:off x="3453207" y="3232598"/>
            <a:ext cx="1461600" cy="1260000"/>
          </a:xfrm>
          <a:prstGeom prst="hexagon">
            <a:avLst/>
          </a:prstGeom>
          <a:solidFill>
            <a:srgbClr val="336699"/>
          </a:solidFill>
          <a:ln w="19050" cap="flat" cmpd="sng" algn="ctr">
            <a:solidFill>
              <a:srgbClr val="336699"/>
            </a:solidFill>
            <a:prstDash val="solid"/>
          </a:ln>
          <a:effectLst/>
        </p:spPr>
        <p:txBody>
          <a:bodyPr wrap="none" lIns="0" tIns="72000" rIns="0" bIns="0" rtlCol="0" anchor="ctr"/>
          <a:lstStyle/>
          <a:p>
            <a:pPr algn="ctr" defTabSz="914400">
              <a:lnSpc>
                <a:spcPct val="80000"/>
              </a:lnSpc>
              <a:defRPr/>
            </a:pPr>
            <a:r>
              <a:rPr lang="ru-RU" sz="1050" b="1" kern="0" dirty="0" smtClean="0">
                <a:solidFill>
                  <a:prstClr val="white"/>
                </a:solidFill>
                <a:latin typeface="Arial"/>
              </a:rPr>
              <a:t>ЦЕНТР 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050" b="1" kern="0" dirty="0" smtClean="0">
                <a:solidFill>
                  <a:prstClr val="white"/>
                </a:solidFill>
                <a:latin typeface="Arial"/>
              </a:rPr>
              <a:t>СТАНДАРТИЗАЦИИ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050" b="1" kern="0" dirty="0" smtClean="0">
                <a:solidFill>
                  <a:prstClr val="white"/>
                </a:solidFill>
                <a:latin typeface="Arial"/>
              </a:rPr>
              <a:t>В 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050" b="1" kern="0" dirty="0" smtClean="0">
                <a:solidFill>
                  <a:prstClr val="white"/>
                </a:solidFill>
                <a:latin typeface="Arial"/>
              </a:rPr>
              <a:t>ИННОВАЦИОННОЙ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050" b="1" kern="0" dirty="0" smtClean="0">
                <a:solidFill>
                  <a:prstClr val="white"/>
                </a:solidFill>
                <a:latin typeface="Arial"/>
              </a:rPr>
              <a:t>СФЕРЕ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07071" y="205307"/>
            <a:ext cx="4256528" cy="435024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ЦЕНТР </a:t>
            </a: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СТАНДАРТИЗАЦИИ </a:t>
            </a:r>
          </a:p>
          <a:p>
            <a:pPr algn="ctr" defTabSz="914400">
              <a:lnSpc>
                <a:spcPct val="80000"/>
              </a:lnSpc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ИННОВАЦИОННОЙ </a:t>
            </a: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СФЕРЕ</a:t>
            </a:r>
            <a:endParaRPr lang="ru-RU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Скругленный прямоугольник 130"/>
          <p:cNvSpPr/>
          <p:nvPr/>
        </p:nvSpPr>
        <p:spPr>
          <a:xfrm>
            <a:off x="251520" y="3472351"/>
            <a:ext cx="1728192" cy="744494"/>
          </a:xfrm>
          <a:prstGeom prst="roundRect">
            <a:avLst>
              <a:gd name="adj" fmla="val 6379"/>
            </a:avLst>
          </a:prstGeom>
          <a:noFill/>
          <a:ln w="158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bIns="3600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СУБЪЕКТЫ</a:t>
            </a:r>
          </a:p>
          <a:p>
            <a:pPr algn="ctr" defTabSz="914400">
              <a:lnSpc>
                <a:spcPct val="80000"/>
              </a:lnSpc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ИННОВАЦИОННОЙ</a:t>
            </a:r>
          </a:p>
          <a:p>
            <a:pPr algn="ctr" defTabSz="914400">
              <a:lnSpc>
                <a:spcPct val="80000"/>
              </a:lnSpc>
              <a:spcAft>
                <a:spcPts val="600"/>
              </a:spcAft>
            </a:pPr>
            <a:r>
              <a:rPr lang="ru-RU" sz="13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ДЕЯТЕЛЬНОСТИ</a:t>
            </a:r>
            <a:endParaRPr lang="ru-RU" sz="13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414886" y="1071000"/>
            <a:ext cx="5580000" cy="540000"/>
          </a:xfrm>
          <a:prstGeom prst="roundRect">
            <a:avLst>
              <a:gd name="adj" fmla="val 12893"/>
            </a:avLst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36000" rtlCol="0" anchor="ctr"/>
          <a:lstStyle/>
          <a:p>
            <a:pPr algn="ctr" defTabSz="995363"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1200" b="1" kern="0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выхода на рынок инновационной продукции </a:t>
            </a:r>
            <a:r>
              <a:rPr lang="ru-RU" sz="1200" b="1" kern="0" cap="all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субъектов инновационной среды 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414887" y="1742183"/>
            <a:ext cx="5580000" cy="540000"/>
          </a:xfrm>
          <a:prstGeom prst="roundRect">
            <a:avLst>
              <a:gd name="adj" fmla="val 11715"/>
            </a:avLst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0" rtlCol="0" anchor="ctr"/>
          <a:lstStyle/>
          <a:p>
            <a:pPr algn="ctr" defTabSz="914400">
              <a:lnSpc>
                <a:spcPct val="90000"/>
              </a:lnSpc>
              <a:defRPr/>
            </a:pPr>
            <a:r>
              <a:rPr lang="ru-RU" sz="1200" b="1" kern="0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«дружественной» для </a:t>
            </a:r>
            <a:r>
              <a:rPr lang="ru-RU" sz="1200" b="1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ИННОВАЦИОННОЙ ПРОДУКЦИИ </a:t>
            </a:r>
            <a:r>
              <a:rPr lang="ru-RU" sz="1200" b="1" kern="0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нормативной базы И </a:t>
            </a:r>
            <a:r>
              <a:rPr lang="ru-RU" sz="1200" b="1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ИНСТРУМЕНТОВ</a:t>
            </a:r>
          </a:p>
        </p:txBody>
      </p:sp>
      <p:sp>
        <p:nvSpPr>
          <p:cNvPr id="26" name="Шестиугольник 25"/>
          <p:cNvSpPr>
            <a:spLocks noChangeAspect="1"/>
          </p:cNvSpPr>
          <p:nvPr/>
        </p:nvSpPr>
        <p:spPr>
          <a:xfrm>
            <a:off x="6329418" y="2944598"/>
            <a:ext cx="2163862" cy="1836000"/>
          </a:xfrm>
          <a:prstGeom prst="hexagon">
            <a:avLst/>
          </a:prstGeom>
          <a:solidFill>
            <a:schemeClr val="bg1"/>
          </a:solidFill>
          <a:ln w="22225" cap="flat" cmpd="sng" algn="ctr">
            <a:solidFill>
              <a:srgbClr val="336699"/>
            </a:solidFill>
            <a:prstDash val="dash"/>
          </a:ln>
          <a:effectLst/>
        </p:spPr>
        <p:txBody>
          <a:bodyPr wrap="none" lIns="0" rIns="0" rtlCol="0" anchor="ctr"/>
          <a:lstStyle/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1100" kern="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11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1000" b="1" kern="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1000" b="1" kern="0" cap="all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50" b="1" kern="0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Межгосударственная</a:t>
            </a: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50" b="1" kern="0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50" b="1" kern="0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инновационного</a:t>
            </a: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50" b="1" kern="0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сотрудничества</a:t>
            </a: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50" b="1" kern="0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 -</a:t>
            </a: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ru-RU" sz="1050" b="1" kern="0" cap="all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участников СНГ</a:t>
            </a: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(МЕЖГОСУДАРСТВЕННЫЙ</a:t>
            </a:r>
            <a:endParaRPr lang="ru-RU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КООРДИНАЦИОННЫЙ</a:t>
            </a: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</a:t>
            </a:r>
            <a:r>
              <a:rPr lang="ru-RU" sz="8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СТАНДАРТИЗАЦИИ</a:t>
            </a:r>
            <a:endParaRPr lang="ru-RU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ИННОВАЦИОННОЙ</a:t>
            </a: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ts val="400"/>
              </a:spcAft>
              <a:defRPr/>
            </a:pPr>
            <a:r>
              <a:rPr lang="ru-RU" sz="8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СФЕРЕ)</a:t>
            </a:r>
            <a:endParaRPr lang="ru-RU" sz="8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sz="850" b="1" kern="0" cap="all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63970" y="1116000"/>
            <a:ext cx="2197483" cy="450000"/>
          </a:xfrm>
          <a:prstGeom prst="roundRect">
            <a:avLst/>
          </a:prstGeom>
          <a:solidFill>
            <a:srgbClr val="809EC2">
              <a:lumMod val="75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УСТОЙЧИВОЕ </a:t>
            </a:r>
            <a:r>
              <a:rPr lang="ru-RU" sz="1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ИННОВАЦИОННОЕ РАЗВИТИЕ</a:t>
            </a:r>
            <a:endParaRPr lang="ru-RU" sz="1000" kern="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51145" y="1787182"/>
            <a:ext cx="2197482" cy="450001"/>
          </a:xfrm>
          <a:prstGeom prst="roundRect">
            <a:avLst/>
          </a:prstGeom>
          <a:solidFill>
            <a:srgbClr val="809EC2">
              <a:lumMod val="75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bIns="36000" rtlCol="0" anchor="ctr"/>
          <a:lstStyle/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РОЛЬ И МЕСТО </a:t>
            </a:r>
            <a:r>
              <a:rPr lang="ru-RU" sz="1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НОРМАТИВНО-</a:t>
            </a:r>
            <a:endParaRPr lang="ru-RU" sz="1000" b="1" kern="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ТЕХНИЧЕСКИХ ИНСТРУМЕНТОВ</a:t>
            </a:r>
            <a:endParaRPr lang="ru-RU" sz="1000" kern="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Стрелка вправо 36"/>
          <p:cNvSpPr/>
          <p:nvPr/>
        </p:nvSpPr>
        <p:spPr>
          <a:xfrm>
            <a:off x="2642070" y="1098684"/>
            <a:ext cx="707118" cy="484632"/>
          </a:xfrm>
          <a:prstGeom prst="rightArrow">
            <a:avLst>
              <a:gd name="adj1" fmla="val 50000"/>
              <a:gd name="adj2" fmla="val 3074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r>
              <a:rPr lang="ru-RU" sz="11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</a:p>
        </p:txBody>
      </p:sp>
      <p:sp>
        <p:nvSpPr>
          <p:cNvPr id="39" name="Стрелка вправо 38"/>
          <p:cNvSpPr/>
          <p:nvPr/>
        </p:nvSpPr>
        <p:spPr>
          <a:xfrm>
            <a:off x="2654351" y="1769867"/>
            <a:ext cx="707118" cy="484632"/>
          </a:xfrm>
          <a:prstGeom prst="rightArrow">
            <a:avLst>
              <a:gd name="adj1" fmla="val 50000"/>
              <a:gd name="adj2" fmla="val 31389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 defTabSz="914400">
              <a:defRPr/>
            </a:pPr>
            <a:r>
              <a:rPr lang="ru-RU" sz="11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ЗАДАЧА</a:t>
            </a:r>
            <a:endParaRPr lang="ru-RU" sz="11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Шестиугольник 24"/>
          <p:cNvSpPr>
            <a:spLocks noChangeAspect="1"/>
          </p:cNvSpPr>
          <p:nvPr/>
        </p:nvSpPr>
        <p:spPr>
          <a:xfrm>
            <a:off x="3453208" y="4581128"/>
            <a:ext cx="1461599" cy="1260000"/>
          </a:xfrm>
          <a:prstGeom prst="hexagon">
            <a:avLst/>
          </a:prstGeom>
          <a:pattFill prst="dkDnDiag">
            <a:fgClr>
              <a:srgbClr val="DCE6F0"/>
            </a:fgClr>
            <a:bgClr>
              <a:schemeClr val="bg1"/>
            </a:bgClr>
          </a:pattFill>
          <a:ln w="15875" cap="flat" cmpd="sng" algn="ctr">
            <a:solidFill>
              <a:srgbClr val="336699"/>
            </a:solidFill>
            <a:prstDash val="dash"/>
          </a:ln>
          <a:effectLst/>
        </p:spPr>
        <p:txBody>
          <a:bodyPr wrap="none" lIns="0" tIns="72000" rIns="0" bIns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ОЦЕНКА</a:t>
            </a:r>
          </a:p>
          <a:p>
            <a:pPr algn="ctr" defTabSz="914400">
              <a:lnSpc>
                <a:spcPct val="80000"/>
              </a:lnSpc>
            </a:pPr>
            <a:r>
              <a:rPr lang="ru-RU" sz="1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СООТВЕТСТВИЯ</a:t>
            </a:r>
            <a:endParaRPr lang="ru-RU" sz="1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Шестиугольник 26"/>
          <p:cNvSpPr>
            <a:spLocks noChangeAspect="1"/>
          </p:cNvSpPr>
          <p:nvPr/>
        </p:nvSpPr>
        <p:spPr>
          <a:xfrm>
            <a:off x="4665909" y="3924968"/>
            <a:ext cx="1461599" cy="1260000"/>
          </a:xfrm>
          <a:prstGeom prst="hexagon">
            <a:avLst/>
          </a:prstGeom>
          <a:solidFill>
            <a:schemeClr val="bg1"/>
          </a:solidFill>
          <a:ln w="15875" cap="flat" cmpd="sng" algn="ctr">
            <a:solidFill>
              <a:srgbClr val="336699"/>
            </a:solidFill>
            <a:prstDash val="solid"/>
          </a:ln>
          <a:effectLst/>
        </p:spPr>
        <p:txBody>
          <a:bodyPr wrap="none" lIns="0" tIns="72000" rIns="0" bIns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НОРМАТИВНЫЕ</a:t>
            </a:r>
          </a:p>
          <a:p>
            <a:pPr algn="ctr" defTabSz="914400">
              <a:lnSpc>
                <a:spcPct val="80000"/>
              </a:lnSpc>
            </a:pPr>
            <a:r>
              <a:rPr lang="ru-RU" sz="1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ИНИЦИАТИВЫ</a:t>
            </a:r>
            <a:endParaRPr lang="ru-RU" sz="1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Шестиугольник 29"/>
          <p:cNvSpPr>
            <a:spLocks noChangeAspect="1"/>
          </p:cNvSpPr>
          <p:nvPr/>
        </p:nvSpPr>
        <p:spPr>
          <a:xfrm>
            <a:off x="2264830" y="3924968"/>
            <a:ext cx="1461599" cy="1260000"/>
          </a:xfrm>
          <a:prstGeom prst="hexagon">
            <a:avLst/>
          </a:prstGeom>
          <a:solidFill>
            <a:schemeClr val="bg1"/>
          </a:solidFill>
          <a:ln w="15875" cap="flat" cmpd="sng" algn="ctr">
            <a:solidFill>
              <a:srgbClr val="336699"/>
            </a:solidFill>
            <a:prstDash val="solid"/>
          </a:ln>
          <a:effectLst/>
        </p:spPr>
        <p:txBody>
          <a:bodyPr wrap="none" lIns="0" tIns="72000" rIns="0" bIns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98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ЭЛЕКТРОННАЯ </a:t>
            </a:r>
          </a:p>
          <a:p>
            <a:pPr algn="ctr" defTabSz="914400">
              <a:lnSpc>
                <a:spcPct val="80000"/>
              </a:lnSpc>
            </a:pPr>
            <a:r>
              <a:rPr lang="ru-RU" sz="98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КОММУНИКАЦИОННАЯ</a:t>
            </a:r>
          </a:p>
          <a:p>
            <a:pPr algn="ctr" defTabSz="914400">
              <a:lnSpc>
                <a:spcPct val="80000"/>
              </a:lnSpc>
              <a:spcAft>
                <a:spcPts val="600"/>
              </a:spcAft>
            </a:pPr>
            <a:r>
              <a:rPr lang="ru-RU" sz="98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</a:t>
            </a:r>
            <a:endParaRPr lang="ru-RU" sz="1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Шестиугольник 30"/>
          <p:cNvSpPr>
            <a:spLocks noChangeAspect="1"/>
          </p:cNvSpPr>
          <p:nvPr/>
        </p:nvSpPr>
        <p:spPr>
          <a:xfrm>
            <a:off x="4665909" y="2591611"/>
            <a:ext cx="1461599" cy="1260000"/>
          </a:xfrm>
          <a:prstGeom prst="hexagon">
            <a:avLst/>
          </a:prstGeom>
          <a:solidFill>
            <a:schemeClr val="bg1"/>
          </a:solidFill>
          <a:ln w="15875" cap="flat" cmpd="sng" algn="ctr">
            <a:solidFill>
              <a:srgbClr val="336699"/>
            </a:solidFill>
            <a:prstDash val="solid"/>
          </a:ln>
          <a:effectLst/>
        </p:spPr>
        <p:txBody>
          <a:bodyPr wrap="none" lIns="0" tIns="72000" rIns="0" bIns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КОНСАЛТИНГ</a:t>
            </a:r>
            <a:endParaRPr lang="ru-RU" sz="1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кругленная прямоугольная выноска 1"/>
          <p:cNvSpPr/>
          <p:nvPr/>
        </p:nvSpPr>
        <p:spPr>
          <a:xfrm>
            <a:off x="1767999" y="5366805"/>
            <a:ext cx="1336319" cy="441296"/>
          </a:xfrm>
          <a:prstGeom prst="wedgeRoundRectCallout">
            <a:avLst>
              <a:gd name="adj1" fmla="val 71205"/>
              <a:gd name="adj2" fmla="val -141718"/>
              <a:gd name="adj3" fmla="val 16667"/>
            </a:avLst>
          </a:prstGeom>
          <a:solidFill>
            <a:schemeClr val="bg1"/>
          </a:solidFill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>
              <a:lnSpc>
                <a:spcPct val="80000"/>
              </a:lnSpc>
              <a:spcAft>
                <a:spcPts val="400"/>
              </a:spcAft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Проведено 7 веб-конференций</a:t>
            </a:r>
          </a:p>
        </p:txBody>
      </p:sp>
      <p:pic>
        <p:nvPicPr>
          <p:cNvPr id="33" name="Picture 2" descr="C:\Users\Yury.Tkachuk\Pictures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5382942"/>
            <a:ext cx="1306992" cy="107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Скругленный прямоугольник 33"/>
          <p:cNvSpPr/>
          <p:nvPr/>
        </p:nvSpPr>
        <p:spPr>
          <a:xfrm>
            <a:off x="7335398" y="4698000"/>
            <a:ext cx="1556890" cy="720000"/>
          </a:xfrm>
          <a:prstGeom prst="roundRect">
            <a:avLst>
              <a:gd name="adj" fmla="val 7696"/>
            </a:avLst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</a:ln>
          <a:effectLst/>
        </p:spPr>
        <p:txBody>
          <a:bodyPr lIns="0" rIns="0" bIns="36000" rtlCol="0" anchor="ctr"/>
          <a:lstStyle/>
          <a:p>
            <a:pPr algn="ctr" defTabSz="914400">
              <a:lnSpc>
                <a:spcPct val="80000"/>
              </a:lnSpc>
              <a:defRPr/>
            </a:pPr>
            <a:r>
              <a:rPr lang="ru-RU" sz="900" b="1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Заседание МГС по сотрудничеству в научно-технической и инновационной сферах</a:t>
            </a:r>
          </a:p>
        </p:txBody>
      </p:sp>
      <p:pic>
        <p:nvPicPr>
          <p:cNvPr id="40" name="Picture 2" descr="C:\Users\Yury.Tkachuk\Pictures\Vniinm.png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666" y="3018738"/>
            <a:ext cx="472494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Штриховая стрелка вправо 46"/>
          <p:cNvSpPr/>
          <p:nvPr/>
        </p:nvSpPr>
        <p:spPr>
          <a:xfrm rot="10800000">
            <a:off x="5904000" y="3612278"/>
            <a:ext cx="324000" cy="484632"/>
          </a:xfrm>
          <a:prstGeom prst="stripedRightArrow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0891" tIns="45441" rIns="90891" bIns="45441" rtlCol="0" anchor="ctr"/>
          <a:lstStyle/>
          <a:p>
            <a:pPr algn="ctr" defTabSz="914400">
              <a:defRPr/>
            </a:pPr>
            <a:endParaRPr lang="ru-RU" kern="0" dirty="0" smtClean="0">
              <a:solidFill>
                <a:prstClr val="white"/>
              </a:solidFill>
            </a:endParaRPr>
          </a:p>
        </p:txBody>
      </p:sp>
      <p:sp>
        <p:nvSpPr>
          <p:cNvPr id="48" name="Штриховая стрелка вправо 47"/>
          <p:cNvSpPr/>
          <p:nvPr/>
        </p:nvSpPr>
        <p:spPr>
          <a:xfrm rot="10800000" flipH="1">
            <a:off x="2093503" y="3602282"/>
            <a:ext cx="342656" cy="484632"/>
          </a:xfrm>
          <a:prstGeom prst="stripedRightArrow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0891" tIns="45441" rIns="90891" bIns="45441" rtlCol="0" anchor="ctr"/>
          <a:lstStyle/>
          <a:p>
            <a:pPr algn="ctr" defTabSz="914400">
              <a:defRPr/>
            </a:pPr>
            <a:endParaRPr lang="ru-RU" kern="0" dirty="0" smtClean="0">
              <a:solidFill>
                <a:prstClr val="white"/>
              </a:solidFill>
            </a:endParaRPr>
          </a:p>
        </p:txBody>
      </p:sp>
      <p:sp>
        <p:nvSpPr>
          <p:cNvPr id="29" name="Шестиугольник 28"/>
          <p:cNvSpPr>
            <a:spLocks noChangeAspect="1"/>
          </p:cNvSpPr>
          <p:nvPr/>
        </p:nvSpPr>
        <p:spPr>
          <a:xfrm>
            <a:off x="2250346" y="2591611"/>
            <a:ext cx="1461599" cy="1260000"/>
          </a:xfrm>
          <a:prstGeom prst="hexagon">
            <a:avLst/>
          </a:prstGeom>
          <a:solidFill>
            <a:schemeClr val="bg1"/>
          </a:solidFill>
          <a:ln w="15875" cap="flat" cmpd="sng" algn="ctr">
            <a:solidFill>
              <a:srgbClr val="336699"/>
            </a:solidFill>
            <a:prstDash val="solid"/>
          </a:ln>
          <a:effectLst/>
        </p:spPr>
        <p:txBody>
          <a:bodyPr wrap="none" lIns="0" tIns="72000" rIns="0" bIns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МОНИТОРИНГ</a:t>
            </a:r>
          </a:p>
          <a:p>
            <a:pPr algn="ctr" defTabSz="914400">
              <a:lnSpc>
                <a:spcPct val="80000"/>
              </a:lnSpc>
            </a:pPr>
            <a:r>
              <a:rPr lang="ru-RU" sz="1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 АНАЛИТИКА</a:t>
            </a:r>
            <a:endParaRPr lang="ru-RU" sz="1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7" y="90610"/>
            <a:ext cx="891709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2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859" y="2530856"/>
            <a:ext cx="724047" cy="701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Рисунок 27" descr="C:\Users\user\AppData\Local\Temp\notes29D884\vniinmash_logotype_v3-2.png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564" y="0"/>
            <a:ext cx="1581189" cy="954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" descr="C:\Users\Yury.Tkachuk\Pictures\9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280" y="130954"/>
            <a:ext cx="577101" cy="5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30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3289848" y="2510811"/>
            <a:ext cx="2160240" cy="252027"/>
          </a:xfrm>
          <a:prstGeom prst="roundRect">
            <a:avLst>
              <a:gd name="adj" fmla="val 18053"/>
            </a:avLst>
          </a:prstGeom>
          <a:solidFill>
            <a:srgbClr val="336699"/>
          </a:solidFill>
          <a:ln w="22225" cap="flat" cmpd="sng" algn="ctr">
            <a:noFill/>
            <a:prstDash val="solid"/>
          </a:ln>
          <a:effectLst>
            <a:outerShdw sx="1000" sy="1000" rotWithShape="0">
              <a:srgbClr val="000000"/>
            </a:outerShdw>
          </a:effectLst>
        </p:spPr>
        <p:txBody>
          <a:bodyPr wrap="none" lIns="0" tIns="35893" rIns="0" bIns="0" rtlCol="0" anchor="ctr"/>
          <a:lstStyle/>
          <a:p>
            <a:pPr algn="ctr">
              <a:lnSpc>
                <a:spcPct val="80000"/>
              </a:lnSpc>
            </a:pPr>
            <a:r>
              <a:rPr lang="ru-RU" sz="1200" b="1" dirty="0" smtClean="0">
                <a:solidFill>
                  <a:srgbClr val="FFFFFF"/>
                </a:solidFill>
              </a:rPr>
              <a:t>СТАНДАРТИЗАЦИЯ</a:t>
            </a:r>
            <a:endParaRPr lang="ru-RU" sz="1200" b="1" dirty="0">
              <a:solidFill>
                <a:srgbClr val="FFFFFF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795602" y="2510812"/>
            <a:ext cx="2096878" cy="252026"/>
          </a:xfrm>
          <a:prstGeom prst="roundRect">
            <a:avLst>
              <a:gd name="adj" fmla="val 18053"/>
            </a:avLst>
          </a:prstGeom>
          <a:solidFill>
            <a:srgbClr val="336699"/>
          </a:solidFill>
          <a:ln w="22225" cap="flat" cmpd="sng" algn="ctr">
            <a:noFill/>
            <a:prstDash val="solid"/>
          </a:ln>
          <a:effectLst>
            <a:outerShdw sx="1000" sy="1000" rotWithShape="0">
              <a:srgbClr val="000000"/>
            </a:outerShdw>
          </a:effectLst>
        </p:spPr>
        <p:txBody>
          <a:bodyPr wrap="none" lIns="0" tIns="35893" rIns="0" bIns="0" rtlCol="0" anchor="ctr"/>
          <a:lstStyle/>
          <a:p>
            <a:pPr algn="ctr">
              <a:lnSpc>
                <a:spcPct val="80000"/>
              </a:lnSpc>
            </a:pPr>
            <a:r>
              <a:rPr lang="ru-RU" sz="1200" b="1" dirty="0" smtClean="0">
                <a:solidFill>
                  <a:srgbClr val="FFFFFF"/>
                </a:solidFill>
              </a:rPr>
              <a:t>ОЦЕНКА СООТВЕТСТВИЯ</a:t>
            </a:r>
            <a:endParaRPr lang="ru-RU" sz="1200" b="1" dirty="0">
              <a:solidFill>
                <a:srgbClr val="FFFFFF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619673" y="4169442"/>
            <a:ext cx="3173024" cy="576000"/>
          </a:xfrm>
          <a:prstGeom prst="roundRect">
            <a:avLst>
              <a:gd name="adj" fmla="val 18053"/>
            </a:avLst>
          </a:prstGeom>
          <a:solidFill>
            <a:schemeClr val="bg1"/>
          </a:solidFill>
          <a:ln w="22225" cap="flat" cmpd="sng" algn="ctr">
            <a:solidFill>
              <a:srgbClr val="336699"/>
            </a:solidFill>
            <a:prstDash val="solid"/>
          </a:ln>
          <a:effectLst>
            <a:outerShdw sx="1000" sy="1000" rotWithShape="0">
              <a:srgbClr val="000000"/>
            </a:outerShdw>
          </a:effectLst>
        </p:spPr>
        <p:txBody>
          <a:bodyPr wrap="none" lIns="0" tIns="35893" rIns="0" bIns="0" rtlCol="0" anchor="ctr"/>
          <a:lstStyle/>
          <a:p>
            <a:pPr algn="ctr" defTabSz="311150">
              <a:lnSpc>
                <a:spcPct val="80000"/>
              </a:lnSpc>
              <a:spcBef>
                <a:spcPct val="0"/>
              </a:spcBef>
            </a:pPr>
            <a:r>
              <a:rPr lang="ru-RU" sz="1100" b="1" cap="all" dirty="0">
                <a:solidFill>
                  <a:srgbClr val="000000"/>
                </a:solidFill>
              </a:rPr>
              <a:t>разработка </a:t>
            </a:r>
            <a:r>
              <a:rPr lang="ru-RU" sz="1100" b="1" cap="all" dirty="0" smtClean="0">
                <a:solidFill>
                  <a:srgbClr val="000000"/>
                </a:solidFill>
              </a:rPr>
              <a:t>стандартов на </a:t>
            </a:r>
            <a:r>
              <a:rPr lang="ru-RU" sz="1100" b="1" cap="all" dirty="0">
                <a:solidFill>
                  <a:srgbClr val="000000"/>
                </a:solidFill>
              </a:rPr>
              <a:t>Основе </a:t>
            </a:r>
          </a:p>
          <a:p>
            <a:pPr algn="ctr" defTabSz="311150">
              <a:lnSpc>
                <a:spcPct val="80000"/>
              </a:lnSpc>
              <a:spcBef>
                <a:spcPct val="0"/>
              </a:spcBef>
            </a:pPr>
            <a:r>
              <a:rPr lang="ru-RU" sz="1100" b="1" cap="all" dirty="0" smtClean="0">
                <a:solidFill>
                  <a:srgbClr val="000000"/>
                </a:solidFill>
              </a:rPr>
              <a:t>справочников и реестров НДТ</a:t>
            </a:r>
            <a:r>
              <a:rPr lang="ru-RU" sz="1200" b="1" cap="all" dirty="0" smtClean="0">
                <a:solidFill>
                  <a:srgbClr val="000000"/>
                </a:solidFill>
              </a:rPr>
              <a:t> </a:t>
            </a:r>
            <a:endParaRPr lang="ru-RU" sz="1200" b="1" cap="all" dirty="0">
              <a:solidFill>
                <a:srgbClr val="00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619673" y="2877933"/>
            <a:ext cx="3173023" cy="576000"/>
          </a:xfrm>
          <a:prstGeom prst="roundRect">
            <a:avLst>
              <a:gd name="adj" fmla="val 18053"/>
            </a:avLst>
          </a:prstGeom>
          <a:solidFill>
            <a:schemeClr val="bg1"/>
          </a:solidFill>
          <a:ln w="22225" cap="flat" cmpd="sng" algn="ctr">
            <a:solidFill>
              <a:srgbClr val="336699"/>
            </a:solidFill>
            <a:prstDash val="solid"/>
          </a:ln>
          <a:effectLst>
            <a:outerShdw sx="1000" sy="1000" rotWithShape="0">
              <a:srgbClr val="000000"/>
            </a:outerShdw>
          </a:effectLst>
        </p:spPr>
        <p:txBody>
          <a:bodyPr wrap="none" lIns="0" tIns="35893" rIns="0" bIns="0" rtlCol="0" anchor="ctr"/>
          <a:lstStyle/>
          <a:p>
            <a:pPr algn="ctr" defTabSz="311150">
              <a:lnSpc>
                <a:spcPct val="80000"/>
              </a:lnSpc>
              <a:spcBef>
                <a:spcPct val="0"/>
              </a:spcBef>
            </a:pPr>
            <a:r>
              <a:rPr lang="ru-RU" sz="11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«ЗЕЛЕНЫЕ» </a:t>
            </a:r>
            <a:r>
              <a:rPr lang="ru-RU" sz="11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СТАНДАРТЫ НА</a:t>
            </a:r>
          </a:p>
          <a:p>
            <a:pPr algn="ctr" defTabSz="311150">
              <a:lnSpc>
                <a:spcPct val="80000"/>
              </a:lnSpc>
              <a:spcBef>
                <a:spcPct val="0"/>
              </a:spcBef>
            </a:pPr>
            <a:r>
              <a:rPr lang="ru-RU" sz="11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ИННОВАЦИОННУЮ ПРОДУКЦИЮ</a:t>
            </a:r>
            <a:endParaRPr lang="ru-RU" sz="1100" b="1" dirty="0">
              <a:solidFill>
                <a:srgbClr val="00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344533" y="3516754"/>
            <a:ext cx="3168000" cy="576000"/>
          </a:xfrm>
          <a:prstGeom prst="roundRect">
            <a:avLst>
              <a:gd name="adj" fmla="val 18053"/>
            </a:avLst>
          </a:prstGeom>
          <a:solidFill>
            <a:schemeClr val="bg1"/>
          </a:solidFill>
          <a:ln w="22225" cap="flat" cmpd="sng" algn="ctr">
            <a:solidFill>
              <a:srgbClr val="336699"/>
            </a:solidFill>
            <a:prstDash val="solid"/>
          </a:ln>
          <a:effectLst>
            <a:outerShdw sx="1000" sy="1000" rotWithShape="0">
              <a:srgbClr val="000000"/>
            </a:outerShdw>
          </a:effectLst>
        </p:spPr>
        <p:txBody>
          <a:bodyPr wrap="none" lIns="0" tIns="35893" rIns="0" bIns="0" rtlCol="0" anchor="ctr"/>
          <a:lstStyle/>
          <a:p>
            <a:pPr algn="ctr" defTabSz="311150">
              <a:lnSpc>
                <a:spcPct val="80000"/>
              </a:lnSpc>
              <a:spcBef>
                <a:spcPct val="0"/>
              </a:spcBef>
            </a:pPr>
            <a:r>
              <a:rPr lang="ru-RU" sz="11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СИСТЕМА СЕРТИФИКАЦИИ ПЕРСОНАЛА</a:t>
            </a:r>
          </a:p>
          <a:p>
            <a:pPr algn="ctr" defTabSz="311150">
              <a:lnSpc>
                <a:spcPct val="80000"/>
              </a:lnSpc>
              <a:spcBef>
                <a:spcPct val="0"/>
              </a:spcBef>
            </a:pPr>
            <a:r>
              <a:rPr lang="ru-RU" sz="11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ДЛЯ ОБЕСПЕЧЕНИЯ ПРОИЗВОДСТВА</a:t>
            </a:r>
          </a:p>
          <a:p>
            <a:pPr algn="ctr" defTabSz="311150">
              <a:lnSpc>
                <a:spcPct val="80000"/>
              </a:lnSpc>
              <a:spcBef>
                <a:spcPct val="0"/>
              </a:spcBef>
            </a:pPr>
            <a:r>
              <a:rPr lang="ru-RU" sz="11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ИННОВАЦИОННОЙ ПРОДУКЦИИ </a:t>
            </a:r>
            <a:endParaRPr lang="ru-RU" sz="1100" b="1" dirty="0">
              <a:solidFill>
                <a:srgbClr val="000000"/>
              </a:solidFill>
            </a:endParaRPr>
          </a:p>
        </p:txBody>
      </p:sp>
      <p:cxnSp>
        <p:nvCxnSpPr>
          <p:cNvPr id="39" name="Соединительная линия уступом 38"/>
          <p:cNvCxnSpPr>
            <a:endCxn id="24" idx="3"/>
          </p:cNvCxnSpPr>
          <p:nvPr/>
        </p:nvCxnSpPr>
        <p:spPr>
          <a:xfrm rot="5400000">
            <a:off x="8242195" y="3436271"/>
            <a:ext cx="638821" cy="98144"/>
          </a:xfrm>
          <a:prstGeom prst="bentConnector2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Соединительная линия уступом 41"/>
          <p:cNvCxnSpPr>
            <a:endCxn id="28" idx="3"/>
          </p:cNvCxnSpPr>
          <p:nvPr/>
        </p:nvCxnSpPr>
        <p:spPr>
          <a:xfrm rot="5400000">
            <a:off x="4551629" y="3407000"/>
            <a:ext cx="638822" cy="156686"/>
          </a:xfrm>
          <a:prstGeom prst="bentConnector2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Соединительная линия уступом 74"/>
          <p:cNvCxnSpPr>
            <a:endCxn id="30" idx="3"/>
          </p:cNvCxnSpPr>
          <p:nvPr/>
        </p:nvCxnSpPr>
        <p:spPr>
          <a:xfrm rot="5400000">
            <a:off x="8351020" y="2906281"/>
            <a:ext cx="421166" cy="98139"/>
          </a:xfrm>
          <a:prstGeom prst="bentConnector2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Соединительная линия уступом 75"/>
          <p:cNvCxnSpPr>
            <a:endCxn id="19" idx="3"/>
          </p:cNvCxnSpPr>
          <p:nvPr/>
        </p:nvCxnSpPr>
        <p:spPr>
          <a:xfrm rot="5400000">
            <a:off x="4544698" y="4052756"/>
            <a:ext cx="652685" cy="156686"/>
          </a:xfrm>
          <a:prstGeom prst="bentConnector2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Двойная стрелка влево/вправо 79"/>
          <p:cNvSpPr/>
          <p:nvPr/>
        </p:nvSpPr>
        <p:spPr>
          <a:xfrm>
            <a:off x="5013411" y="3624754"/>
            <a:ext cx="269305" cy="360000"/>
          </a:xfrm>
          <a:prstGeom prst="leftRightArrow">
            <a:avLst>
              <a:gd name="adj1" fmla="val 50000"/>
              <a:gd name="adj2" fmla="val 25174"/>
            </a:avLst>
          </a:prstGeom>
          <a:solidFill>
            <a:schemeClr val="bg1"/>
          </a:solidFill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619673" y="3516754"/>
            <a:ext cx="3173024" cy="576000"/>
          </a:xfrm>
          <a:prstGeom prst="roundRect">
            <a:avLst>
              <a:gd name="adj" fmla="val 18053"/>
            </a:avLst>
          </a:prstGeom>
          <a:solidFill>
            <a:schemeClr val="bg1"/>
          </a:solidFill>
          <a:ln w="22225" cap="flat" cmpd="sng" algn="ctr">
            <a:solidFill>
              <a:srgbClr val="336699"/>
            </a:solidFill>
            <a:prstDash val="solid"/>
          </a:ln>
          <a:effectLst>
            <a:outerShdw sx="1000" sy="1000" rotWithShape="0">
              <a:srgbClr val="000000"/>
            </a:outerShdw>
          </a:effectLst>
        </p:spPr>
        <p:txBody>
          <a:bodyPr wrap="none" lIns="0" tIns="35893" rIns="0" bIns="0" rtlCol="0" anchor="ctr"/>
          <a:lstStyle/>
          <a:p>
            <a:pPr algn="ctr" defTabSz="311150">
              <a:lnSpc>
                <a:spcPct val="80000"/>
              </a:lnSpc>
              <a:spcBef>
                <a:spcPct val="0"/>
              </a:spcBef>
            </a:pPr>
            <a:r>
              <a:rPr lang="ru-RU" sz="11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ПРОФЕССИОНАЛЬНЫЕ </a:t>
            </a:r>
            <a:r>
              <a:rPr lang="ru-RU" sz="1100" b="1" dirty="0" smtClean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</a:rPr>
              <a:t>СТАНДАРТЫ</a:t>
            </a:r>
            <a:endParaRPr lang="ru-RU" sz="1100" b="1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344533" y="2877933"/>
            <a:ext cx="3168000" cy="576000"/>
          </a:xfrm>
          <a:prstGeom prst="roundRect">
            <a:avLst>
              <a:gd name="adj" fmla="val 18053"/>
            </a:avLst>
          </a:prstGeom>
          <a:solidFill>
            <a:schemeClr val="bg1"/>
          </a:solidFill>
          <a:ln w="22225" cap="flat" cmpd="sng" algn="ctr">
            <a:solidFill>
              <a:srgbClr val="336699"/>
            </a:solidFill>
            <a:prstDash val="solid"/>
          </a:ln>
          <a:effectLst>
            <a:outerShdw sx="1000" sy="1000" rotWithShape="0">
              <a:srgbClr val="000000"/>
            </a:outerShdw>
          </a:effectLst>
        </p:spPr>
        <p:txBody>
          <a:bodyPr wrap="none" lIns="0" tIns="35893" rIns="0" bIns="0" rtlCol="0" anchor="ctr"/>
          <a:lstStyle/>
          <a:p>
            <a:pPr algn="ctr" defTabSz="914400"/>
            <a:r>
              <a:rPr lang="ru-RU" sz="1100" b="1" kern="0" dirty="0">
                <a:solidFill>
                  <a:sysClr val="windowText" lastClr="000000"/>
                </a:solidFill>
              </a:rPr>
              <a:t>РАСПРЕДЕЛЕННЫЙ </a:t>
            </a:r>
            <a:r>
              <a:rPr lang="ru-RU" sz="1100" b="1" kern="0" dirty="0" smtClean="0">
                <a:solidFill>
                  <a:sysClr val="windowText" lastClr="000000"/>
                </a:solidFill>
              </a:rPr>
              <a:t>ИСПЫТАТЕЛЬНЫЙ</a:t>
            </a:r>
          </a:p>
          <a:p>
            <a:pPr algn="ctr" defTabSz="914400"/>
            <a:r>
              <a:rPr lang="ru-RU" sz="1100" b="1" kern="0" dirty="0" smtClean="0">
                <a:solidFill>
                  <a:sysClr val="windowText" lastClr="000000"/>
                </a:solidFill>
              </a:rPr>
              <a:t>ЦЕНТР </a:t>
            </a:r>
            <a:r>
              <a:rPr lang="ru-RU" sz="1100" b="1" kern="0" dirty="0">
                <a:solidFill>
                  <a:sysClr val="windowText" lastClr="000000"/>
                </a:solidFill>
              </a:rPr>
              <a:t>ИННОВАЦИОННОЙ </a:t>
            </a:r>
            <a:r>
              <a:rPr lang="ru-RU" sz="1100" b="1" kern="0" dirty="0" smtClean="0">
                <a:solidFill>
                  <a:sysClr val="windowText" lastClr="000000"/>
                </a:solidFill>
              </a:rPr>
              <a:t>ПРОДУКЦИИ</a:t>
            </a:r>
            <a:endParaRPr lang="ru-RU" sz="1100" b="1" dirty="0">
              <a:solidFill>
                <a:srgbClr val="000000"/>
              </a:solidFill>
            </a:endParaRPr>
          </a:p>
        </p:txBody>
      </p:sp>
      <p:sp>
        <p:nvSpPr>
          <p:cNvPr id="20" name="Шестиугольник 19"/>
          <p:cNvSpPr>
            <a:spLocks noChangeAspect="1"/>
          </p:cNvSpPr>
          <p:nvPr/>
        </p:nvSpPr>
        <p:spPr>
          <a:xfrm>
            <a:off x="4006438" y="5035017"/>
            <a:ext cx="1980000" cy="1706896"/>
          </a:xfrm>
          <a:prstGeom prst="hexagon">
            <a:avLst/>
          </a:prstGeom>
          <a:solidFill>
            <a:srgbClr val="336699"/>
          </a:solidFill>
          <a:ln w="19050" cap="flat" cmpd="sng" algn="ctr">
            <a:solidFill>
              <a:srgbClr val="336699"/>
            </a:solidFill>
            <a:prstDash val="solid"/>
          </a:ln>
          <a:effectLst/>
        </p:spPr>
        <p:txBody>
          <a:bodyPr wrap="none" lIns="0" tIns="72000" rIns="0" bIns="0" rtlCol="0" anchor="ctr"/>
          <a:lstStyle/>
          <a:p>
            <a:pPr algn="ctr" defTabSz="914400">
              <a:lnSpc>
                <a:spcPct val="80000"/>
              </a:lnSpc>
              <a:defRPr/>
            </a:pPr>
            <a:endParaRPr lang="ru-RU" sz="1050" b="1" kern="0" dirty="0" smtClean="0">
              <a:solidFill>
                <a:prstClr val="white"/>
              </a:solidFill>
            </a:endParaRPr>
          </a:p>
          <a:p>
            <a:pPr algn="ctr" defTabSz="914400">
              <a:lnSpc>
                <a:spcPct val="80000"/>
              </a:lnSpc>
              <a:defRPr/>
            </a:pPr>
            <a:endParaRPr lang="ru-RU" sz="1050" b="1" kern="0" dirty="0" smtClean="0">
              <a:solidFill>
                <a:prstClr val="white"/>
              </a:solidFill>
            </a:endParaRPr>
          </a:p>
          <a:p>
            <a:pPr algn="ctr" defTabSz="914400">
              <a:lnSpc>
                <a:spcPct val="80000"/>
              </a:lnSpc>
              <a:defRPr/>
            </a:pPr>
            <a:r>
              <a:rPr lang="ru-RU" sz="1050" b="1" kern="0" dirty="0" smtClean="0">
                <a:solidFill>
                  <a:prstClr val="white"/>
                </a:solidFill>
              </a:rPr>
              <a:t>МЕЖГОСУДАРСТВЕННЫЙ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050" b="1" kern="0" dirty="0" smtClean="0">
                <a:solidFill>
                  <a:prstClr val="white"/>
                </a:solidFill>
              </a:rPr>
              <a:t>КООРДИНАЦИОННЫЙ 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050" b="1" kern="0" dirty="0">
                <a:solidFill>
                  <a:prstClr val="white"/>
                </a:solidFill>
              </a:rPr>
              <a:t>Ц</a:t>
            </a:r>
            <a:r>
              <a:rPr lang="ru-RU" sz="1050" b="1" kern="0" dirty="0" smtClean="0">
                <a:solidFill>
                  <a:prstClr val="white"/>
                </a:solidFill>
              </a:rPr>
              <a:t>ЕНТР СТАНДАРТИЗАЦИИ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050" b="1" kern="0" dirty="0" smtClean="0">
                <a:solidFill>
                  <a:prstClr val="white"/>
                </a:solidFill>
              </a:rPr>
              <a:t>В ИННОВАЦИОННОЙ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050" b="1" kern="0" dirty="0" smtClean="0">
                <a:solidFill>
                  <a:prstClr val="white"/>
                </a:solidFill>
              </a:rPr>
              <a:t>СФЕРЕ</a:t>
            </a:r>
          </a:p>
          <a:p>
            <a:pPr algn="ctr" defTabSz="914400">
              <a:lnSpc>
                <a:spcPct val="80000"/>
              </a:lnSpc>
              <a:defRPr/>
            </a:pPr>
            <a:endParaRPr lang="ru-RU" sz="1050" b="1" kern="0" dirty="0" smtClean="0">
              <a:solidFill>
                <a:prstClr val="white"/>
              </a:solidFill>
            </a:endParaRPr>
          </a:p>
        </p:txBody>
      </p:sp>
      <p:sp>
        <p:nvSpPr>
          <p:cNvPr id="22" name="Шестиугольник 21"/>
          <p:cNvSpPr>
            <a:spLocks noChangeAspect="1"/>
          </p:cNvSpPr>
          <p:nvPr/>
        </p:nvSpPr>
        <p:spPr>
          <a:xfrm>
            <a:off x="302254" y="1110955"/>
            <a:ext cx="1692000" cy="1458620"/>
          </a:xfrm>
          <a:prstGeom prst="hexagon">
            <a:avLst/>
          </a:prstGeom>
          <a:solidFill>
            <a:srgbClr val="336699"/>
          </a:solidFill>
          <a:ln w="19050" cap="flat" cmpd="sng" algn="ctr">
            <a:solidFill>
              <a:srgbClr val="336699"/>
            </a:solidFill>
            <a:prstDash val="solid"/>
          </a:ln>
          <a:effectLst/>
        </p:spPr>
        <p:txBody>
          <a:bodyPr wrap="none" lIns="0" tIns="72000" rIns="0" bIns="0" rtlCol="0" anchor="ctr"/>
          <a:lstStyle/>
          <a:p>
            <a:pPr algn="ctr" defTabSz="914400">
              <a:lnSpc>
                <a:spcPct val="80000"/>
              </a:lnSpc>
              <a:defRPr/>
            </a:pPr>
            <a:r>
              <a:rPr lang="ru-RU" sz="1200" b="1" kern="0" dirty="0" smtClean="0">
                <a:solidFill>
                  <a:prstClr val="white"/>
                </a:solidFill>
              </a:rPr>
              <a:t>ЦЕНТР 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200" b="1" kern="0" dirty="0" smtClean="0">
                <a:solidFill>
                  <a:prstClr val="white"/>
                </a:solidFill>
              </a:rPr>
              <a:t>СТАНДАРТИЗАЦИИ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200" b="1" kern="0" dirty="0" smtClean="0">
                <a:solidFill>
                  <a:prstClr val="white"/>
                </a:solidFill>
              </a:rPr>
              <a:t>В 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200" b="1" kern="0" dirty="0" smtClean="0">
                <a:solidFill>
                  <a:prstClr val="white"/>
                </a:solidFill>
              </a:rPr>
              <a:t>ИННОВАЦИОННОЙ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ru-RU" sz="1200" b="1" kern="0" dirty="0" smtClean="0">
                <a:solidFill>
                  <a:prstClr val="white"/>
                </a:solidFill>
              </a:rPr>
              <a:t>СФЕРЕ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403648" y="198594"/>
            <a:ext cx="7488832" cy="784830"/>
          </a:xfrm>
          <a:prstGeom prst="rect">
            <a:avLst/>
          </a:prstGeom>
        </p:spPr>
        <p:txBody>
          <a:bodyPr wrap="square" lIns="0" rIns="0" bIns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000000"/>
                </a:solidFill>
                <a:cs typeface="Arial" pitchFamily="34" charset="0"/>
              </a:rPr>
              <a:t>О СОЗДАНИИ МЕЖГОСУДАРСТВЕННОГО КООРДИНАЦИОННОГО ЦЕНТРА СТАНДАРТИЗАЦИИ В ИННОВАЦИОННОЙ СФЕРЕ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378102" y="1576253"/>
            <a:ext cx="1326562" cy="528024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>
              <a:lnSpc>
                <a:spcPct val="80000"/>
              </a:lnSpc>
            </a:pPr>
            <a:r>
              <a:rPr lang="ru-RU" sz="1200" b="1" dirty="0" smtClean="0">
                <a:solidFill>
                  <a:srgbClr val="000000"/>
                </a:solidFill>
              </a:rPr>
              <a:t>РЕАЛИЗУЮТСЯ КОМПЕТЕНЦИИ </a:t>
            </a:r>
            <a:endParaRPr lang="ru-RU" sz="1200" b="1" dirty="0">
              <a:solidFill>
                <a:srgbClr val="000000"/>
              </a:solidFill>
            </a:endParaRPr>
          </a:p>
        </p:txBody>
      </p:sp>
      <p:sp>
        <p:nvSpPr>
          <p:cNvPr id="40" name="Стрелка вправо 39"/>
          <p:cNvSpPr/>
          <p:nvPr/>
        </p:nvSpPr>
        <p:spPr>
          <a:xfrm>
            <a:off x="2055894" y="1655910"/>
            <a:ext cx="225763" cy="360000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44" name="Стрелка вправо 43"/>
          <p:cNvSpPr/>
          <p:nvPr/>
        </p:nvSpPr>
        <p:spPr>
          <a:xfrm>
            <a:off x="3820583" y="1655910"/>
            <a:ext cx="466926" cy="360000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4369968" y="1571898"/>
            <a:ext cx="4142565" cy="528024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>
              <a:lnSpc>
                <a:spcPct val="80000"/>
              </a:lnSpc>
            </a:pPr>
            <a:r>
              <a:rPr lang="ru-RU" sz="1200" b="1" dirty="0" smtClean="0">
                <a:solidFill>
                  <a:srgbClr val="000000"/>
                </a:solidFill>
                <a:cs typeface="Arial" pitchFamily="34" charset="0"/>
              </a:rPr>
              <a:t>ВЫБРАНЫ НОВЫЕ 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НАПРАВЛЕНИЯ РАБОТ ДЛЯ ПРОДВИЖЕНИЯ ИННОВАЦИОННОЙ ПРОДУКЦИИ НА </a:t>
            </a:r>
            <a:r>
              <a:rPr lang="ru-RU" sz="1200" b="1" dirty="0" smtClean="0">
                <a:solidFill>
                  <a:srgbClr val="000000"/>
                </a:solidFill>
                <a:cs typeface="Arial" pitchFamily="34" charset="0"/>
              </a:rPr>
              <a:t>РЫНКИ</a:t>
            </a:r>
            <a:endParaRPr lang="ru-RU" sz="1200" b="1" dirty="0">
              <a:solidFill>
                <a:srgbClr val="000000"/>
              </a:solidFill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758815" y="5517231"/>
            <a:ext cx="2945849" cy="691573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36000" rtlCol="0" anchor="ctr"/>
          <a:lstStyle/>
          <a:p>
            <a:pPr algn="ctr">
              <a:lnSpc>
                <a:spcPct val="80000"/>
              </a:lnSpc>
            </a:pPr>
            <a:r>
              <a:rPr lang="ru-RU" sz="1200" b="1" dirty="0" smtClean="0">
                <a:solidFill>
                  <a:srgbClr val="000000"/>
                </a:solidFill>
                <a:cs typeface="Arial" pitchFamily="34" charset="0"/>
              </a:rPr>
              <a:t>СОЗДАНИЕ 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МЕЖГОСУДАРСТВЕННОГО </a:t>
            </a:r>
            <a:r>
              <a:rPr lang="ru-RU" sz="1200" b="1" dirty="0" smtClean="0">
                <a:solidFill>
                  <a:srgbClr val="000000"/>
                </a:solidFill>
                <a:cs typeface="Arial" pitchFamily="34" charset="0"/>
              </a:rPr>
              <a:t>ЦЕНТРА ДЛЯ ИННОВАТОРОВ СНГ</a:t>
            </a:r>
            <a:endParaRPr lang="ru-RU" sz="1200" b="1" dirty="0">
              <a:solidFill>
                <a:srgbClr val="000000"/>
              </a:solidFill>
            </a:endParaRPr>
          </a:p>
        </p:txBody>
      </p:sp>
      <p:sp>
        <p:nvSpPr>
          <p:cNvPr id="60" name="Стрелка вправо 59"/>
          <p:cNvSpPr/>
          <p:nvPr/>
        </p:nvSpPr>
        <p:spPr>
          <a:xfrm rot="5400000">
            <a:off x="6035366" y="638367"/>
            <a:ext cx="308062" cy="3344501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61" name="Стрелка вправо 60"/>
          <p:cNvSpPr/>
          <p:nvPr/>
        </p:nvSpPr>
        <p:spPr>
          <a:xfrm rot="5400000">
            <a:off x="2077712" y="3971516"/>
            <a:ext cx="308056" cy="2520280"/>
          </a:xfrm>
          <a:prstGeom prst="rightArrow">
            <a:avLst>
              <a:gd name="adj1" fmla="val 57719"/>
              <a:gd name="adj2" fmla="val 50000"/>
            </a:avLst>
          </a:prstGeom>
          <a:solidFill>
            <a:srgbClr val="336699"/>
          </a:solidFill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36000" rIns="0" bIns="36000" rtlCol="0" anchor="ctr"/>
          <a:lstStyle/>
          <a:p>
            <a:pPr algn="ctr"/>
            <a:r>
              <a:rPr lang="ru-RU" sz="1200" b="1" dirty="0" smtClean="0">
                <a:solidFill>
                  <a:srgbClr val="FFFFFF"/>
                </a:solidFill>
              </a:rPr>
              <a:t>ПРЕДЛОЖЕНИЕ</a:t>
            </a:r>
            <a:endParaRPr lang="ru-RU" sz="1200" b="1" dirty="0">
              <a:solidFill>
                <a:srgbClr val="FFFFFF"/>
              </a:solidFill>
            </a:endParaRP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302254" y="4869160"/>
            <a:ext cx="84068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Выноска-облако 71"/>
          <p:cNvSpPr/>
          <p:nvPr/>
        </p:nvSpPr>
        <p:spPr>
          <a:xfrm>
            <a:off x="6328402" y="5556693"/>
            <a:ext cx="2356357" cy="612648"/>
          </a:xfrm>
          <a:prstGeom prst="cloudCallout">
            <a:avLst>
              <a:gd name="adj1" fmla="val -79500"/>
              <a:gd name="adj2" fmla="val 70302"/>
            </a:avLst>
          </a:prstGeom>
          <a:solidFill>
            <a:srgbClr val="DCE4F4"/>
          </a:solidFill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1100" b="1" dirty="0" smtClean="0">
                <a:solidFill>
                  <a:srgbClr val="000000"/>
                </a:solidFill>
              </a:rPr>
              <a:t>УЧАСТНИКИ – СТРАНЫ СНГ</a:t>
            </a:r>
            <a:r>
              <a:rPr lang="ru-RU" sz="1200" b="1" dirty="0" smtClean="0">
                <a:solidFill>
                  <a:srgbClr val="000000"/>
                </a:solidFill>
              </a:rPr>
              <a:t> </a:t>
            </a:r>
            <a:endParaRPr lang="ru-RU" sz="1200" b="1" dirty="0">
              <a:solidFill>
                <a:srgbClr val="000000"/>
              </a:solidFill>
            </a:endParaRPr>
          </a:p>
        </p:txBody>
      </p:sp>
      <p:sp>
        <p:nvSpPr>
          <p:cNvPr id="73" name="Выноска-облако 72"/>
          <p:cNvSpPr/>
          <p:nvPr/>
        </p:nvSpPr>
        <p:spPr>
          <a:xfrm>
            <a:off x="5684368" y="4457442"/>
            <a:ext cx="2665884" cy="734335"/>
          </a:xfrm>
          <a:prstGeom prst="cloudCallout">
            <a:avLst>
              <a:gd name="adj1" fmla="val -48436"/>
              <a:gd name="adj2" fmla="val 96354"/>
            </a:avLst>
          </a:prstGeom>
          <a:solidFill>
            <a:srgbClr val="DCE4F4"/>
          </a:solidFill>
          <a:ln w="1905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ctr"/>
          <a:lstStyle/>
          <a:p>
            <a:pPr algn="ctr">
              <a:lnSpc>
                <a:spcPct val="80000"/>
              </a:lnSpc>
            </a:pPr>
            <a:r>
              <a:rPr lang="ru-RU" sz="900" b="1" dirty="0" smtClean="0">
                <a:solidFill>
                  <a:srgbClr val="000000"/>
                </a:solidFill>
              </a:rPr>
              <a:t>МЕЖГОСУДАРСТВЕННАЯ СИСТЕМА СЕРТИФИКАЦИИ ИННОВАЦИОННОЙ ПРОДУКЦИИ </a:t>
            </a:r>
            <a:endParaRPr lang="ru-RU" sz="900" b="1" dirty="0">
              <a:solidFill>
                <a:srgbClr val="000000"/>
              </a:solidFill>
            </a:endParaRPr>
          </a:p>
        </p:txBody>
      </p:sp>
      <p:pic>
        <p:nvPicPr>
          <p:cNvPr id="5122" name="Picture 2" descr="C:\Users\Yury.Tkachuk\Pictures\МГ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5035016"/>
            <a:ext cx="432049" cy="43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Соединительная линия уступом 36"/>
          <p:cNvCxnSpPr/>
          <p:nvPr/>
        </p:nvCxnSpPr>
        <p:spPr>
          <a:xfrm rot="5400000">
            <a:off x="4666825" y="2892629"/>
            <a:ext cx="411972" cy="153145"/>
          </a:xfrm>
          <a:prstGeom prst="bentConnector2">
            <a:avLst/>
          </a:prstGeom>
          <a:ln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54" y="44622"/>
            <a:ext cx="985509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3199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681" y="4329620"/>
            <a:ext cx="1331651" cy="985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439" y="4293096"/>
            <a:ext cx="1199364" cy="942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1681134" y="4293096"/>
            <a:ext cx="5789216" cy="1092672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4108" name="Picture 12" descr="C:\Users\Yury.Tkachuk\Pictures\MB9004384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877" y="5748675"/>
            <a:ext cx="1077649" cy="81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543160" y="6381328"/>
            <a:ext cx="457200" cy="365125"/>
          </a:xfrm>
        </p:spPr>
        <p:txBody>
          <a:bodyPr/>
          <a:lstStyle/>
          <a:p>
            <a:fld id="{09823818-C33F-4920-9CDC-7481F74C9123}" type="slidenum">
              <a:rPr lang="ru-RU" smtClean="0">
                <a:solidFill>
                  <a:srgbClr val="000000"/>
                </a:solidFill>
              </a:rPr>
              <a:pPr/>
              <a:t>6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37866" y="205209"/>
            <a:ext cx="7382605" cy="648072"/>
          </a:xfrm>
          <a:prstGeom prst="rect">
            <a:avLst/>
          </a:prstGeom>
          <a:noFill/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КОНЦЕПЦИЯ ДЕЯТЕЛЬНОСТИ МЕЖГОСУДАРСТВЕННОГО ЦЕНТРА СТАНДАРТИЗАЦИИ В ИННОВАЦИОННОЙ СФЕРЕ</a:t>
            </a:r>
            <a:endParaRPr lang="ru-RU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26000" y="2664000"/>
            <a:ext cx="1997332" cy="1584176"/>
          </a:xfrm>
          <a:prstGeom prst="roundRect">
            <a:avLst>
              <a:gd name="adj" fmla="val 7461"/>
            </a:avLst>
          </a:prstGeom>
          <a:solidFill>
            <a:srgbClr val="CCD8EF"/>
          </a:solidFill>
          <a:ln w="9525" cap="flat" cmpd="sng" algn="ctr">
            <a:noFill/>
            <a:prstDash val="solid"/>
          </a:ln>
          <a:effectLst>
            <a:outerShdw sx="1000" sy="1000" rotWithShape="0">
              <a:srgbClr val="000000"/>
            </a:outerShdw>
          </a:effectLst>
        </p:spPr>
        <p:txBody>
          <a:bodyPr lIns="0" rIns="0" rtlCol="0" anchor="ctr"/>
          <a:lstStyle/>
          <a:p>
            <a:pPr algn="ctr" defTabSz="91440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1300" b="1" kern="0" dirty="0" smtClean="0">
                <a:solidFill>
                  <a:prstClr val="black"/>
                </a:solidFill>
                <a:latin typeface="Arial"/>
              </a:rPr>
              <a:t>«</a:t>
            </a:r>
            <a:r>
              <a:rPr lang="ru-RU" sz="1200" b="1" kern="0" dirty="0" smtClean="0">
                <a:solidFill>
                  <a:prstClr val="black"/>
                </a:solidFill>
                <a:latin typeface="Arial"/>
              </a:rPr>
              <a:t>МОЗГОВОЙ» ЦЕНТР </a:t>
            </a:r>
          </a:p>
          <a:p>
            <a:pPr algn="ctr" defTabSz="914400">
              <a:lnSpc>
                <a:spcPct val="80000"/>
              </a:lnSpc>
              <a:spcBef>
                <a:spcPts val="600"/>
              </a:spcBef>
              <a:spcAft>
                <a:spcPts val="300"/>
              </a:spcAft>
              <a:defRPr/>
            </a:pPr>
            <a:r>
              <a:rPr lang="ru-RU" sz="1200" b="1" kern="0" dirty="0" smtClean="0">
                <a:solidFill>
                  <a:prstClr val="black"/>
                </a:solidFill>
                <a:latin typeface="Arial"/>
              </a:rPr>
              <a:t>ЭКСПЕРТНОЕ СООБЩЕСТВО</a:t>
            </a:r>
          </a:p>
          <a:p>
            <a:pPr algn="ctr" defTabSz="914400">
              <a:lnSpc>
                <a:spcPct val="80000"/>
              </a:lnSpc>
              <a:spcBef>
                <a:spcPts val="600"/>
              </a:spcBef>
              <a:spcAft>
                <a:spcPts val="300"/>
              </a:spcAft>
              <a:defRPr/>
            </a:pPr>
            <a:r>
              <a:rPr lang="ru-RU" sz="1200" b="1" kern="0" dirty="0" smtClean="0">
                <a:solidFill>
                  <a:prstClr val="black"/>
                </a:solidFill>
                <a:latin typeface="Arial"/>
              </a:rPr>
              <a:t> ИНФОРМАЦИОННОЕ ПРОСТРАНСТВО</a:t>
            </a:r>
          </a:p>
          <a:p>
            <a:pPr algn="ctr" defTabSz="914400">
              <a:lnSpc>
                <a:spcPct val="80000"/>
              </a:lnSpc>
              <a:spcBef>
                <a:spcPts val="600"/>
              </a:spcBef>
              <a:spcAft>
                <a:spcPts val="300"/>
              </a:spcAft>
              <a:defRPr/>
            </a:pPr>
            <a:r>
              <a:rPr lang="ru-RU" sz="1200" b="1" i="1" kern="0" dirty="0" smtClean="0">
                <a:solidFill>
                  <a:srgbClr val="336699"/>
                </a:solidFill>
                <a:latin typeface="Arial"/>
              </a:rPr>
              <a:t>ПОДТВЕРЖДЕНИЕ СООТВЕТСТВИЯ</a:t>
            </a:r>
            <a:endParaRPr lang="ru-RU" sz="1200" b="1" i="1" kern="0" dirty="0">
              <a:solidFill>
                <a:srgbClr val="336699"/>
              </a:solidFill>
              <a:latin typeface="Arial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714000" y="2664000"/>
            <a:ext cx="1997332" cy="1584176"/>
          </a:xfrm>
          <a:prstGeom prst="roundRect">
            <a:avLst>
              <a:gd name="adj" fmla="val 11551"/>
            </a:avLst>
          </a:prstGeom>
          <a:solidFill>
            <a:srgbClr val="CCD8EF"/>
          </a:solidFill>
          <a:ln w="9525" cap="flat" cmpd="sng" algn="ctr">
            <a:noFill/>
            <a:prstDash val="solid"/>
          </a:ln>
          <a:effectLst>
            <a:outerShdw sx="1000" sy="1000" rotWithShape="0">
              <a:srgbClr val="000000"/>
            </a:outerShdw>
          </a:effectLst>
        </p:spPr>
        <p:txBody>
          <a:bodyPr lIns="0" rIns="0" rtlCol="0" anchor="ctr"/>
          <a:lstStyle/>
          <a:p>
            <a:pPr algn="ctr" defTabSz="914400">
              <a:lnSpc>
                <a:spcPct val="80000"/>
              </a:lnSpc>
              <a:spcAft>
                <a:spcPts val="600"/>
              </a:spcAft>
              <a:defRPr/>
            </a:pPr>
            <a:r>
              <a:rPr lang="ru-RU" sz="1200" b="1" kern="0" dirty="0" smtClean="0">
                <a:solidFill>
                  <a:prstClr val="black"/>
                </a:solidFill>
                <a:latin typeface="Arial"/>
              </a:rPr>
              <a:t>ОТКРЫТОСТЬ И ДОСТУПНОСТЬ ДЛЯ ИННОВАЦИОННОЙ СРЕДЫ</a:t>
            </a:r>
          </a:p>
          <a:p>
            <a:pPr algn="ctr" defTabSz="914400">
              <a:lnSpc>
                <a:spcPct val="80000"/>
              </a:lnSpc>
              <a:spcBef>
                <a:spcPts val="600"/>
              </a:spcBef>
              <a:defRPr/>
            </a:pPr>
            <a:r>
              <a:rPr lang="ru-RU" sz="1200" b="1" kern="0" dirty="0" smtClean="0">
                <a:solidFill>
                  <a:prstClr val="black"/>
                </a:solidFill>
                <a:latin typeface="Arial"/>
              </a:rPr>
              <a:t>ОПЕРАТИВНОЕ РЕАГИРОВАНИЕ</a:t>
            </a:r>
            <a:endParaRPr lang="ru-RU" sz="1200" b="1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20000" y="2664000"/>
            <a:ext cx="2016805" cy="1584176"/>
          </a:xfrm>
          <a:prstGeom prst="roundRect">
            <a:avLst>
              <a:gd name="adj" fmla="val 7916"/>
            </a:avLst>
          </a:prstGeom>
          <a:solidFill>
            <a:srgbClr val="CCD8EF"/>
          </a:solidFill>
          <a:ln w="9525" cap="flat" cmpd="sng" algn="ctr">
            <a:noFill/>
            <a:prstDash val="solid"/>
          </a:ln>
          <a:effectLst>
            <a:outerShdw sx="1000" sy="1000" rotWithShape="0">
              <a:srgbClr val="000000"/>
            </a:outerShdw>
          </a:effectLst>
        </p:spPr>
        <p:txBody>
          <a:bodyPr lIns="0" rIns="0" rtlCol="0" anchor="ctr"/>
          <a:lstStyle/>
          <a:p>
            <a:pPr algn="ctr" defTabSz="914400">
              <a:lnSpc>
                <a:spcPct val="90000"/>
              </a:lnSpc>
              <a:spcAft>
                <a:spcPts val="900"/>
              </a:spcAft>
              <a:defRPr/>
            </a:pPr>
            <a:r>
              <a:rPr lang="ru-RU" sz="1200" b="1" kern="0" dirty="0">
                <a:solidFill>
                  <a:prstClr val="black"/>
                </a:solidFill>
                <a:latin typeface="Arial"/>
              </a:rPr>
              <a:t>СОДЕЙСТВИЕ </a:t>
            </a:r>
            <a:r>
              <a:rPr lang="ru-RU" sz="1200" b="1" kern="0" dirty="0" smtClean="0">
                <a:solidFill>
                  <a:prstClr val="black"/>
                </a:solidFill>
                <a:latin typeface="Arial"/>
              </a:rPr>
              <a:t>ВЫХОДУ НОВОЙ </a:t>
            </a:r>
            <a:r>
              <a:rPr lang="ru-RU" sz="1200" b="1" kern="0" dirty="0">
                <a:solidFill>
                  <a:prstClr val="black"/>
                </a:solidFill>
                <a:latin typeface="Arial"/>
              </a:rPr>
              <a:t>ПРОДУКЦИИ НА </a:t>
            </a:r>
            <a:r>
              <a:rPr lang="ru-RU" sz="1200" b="1" kern="0" dirty="0" smtClean="0">
                <a:solidFill>
                  <a:prstClr val="black"/>
                </a:solidFill>
                <a:latin typeface="Arial"/>
              </a:rPr>
              <a:t>РЫНОК</a:t>
            </a:r>
          </a:p>
          <a:p>
            <a:pPr algn="ctr" defTabSz="914400">
              <a:lnSpc>
                <a:spcPct val="90000"/>
              </a:lnSpc>
              <a:defRPr/>
            </a:pPr>
            <a:r>
              <a:rPr lang="ru-RU" sz="1200" b="1" kern="0" dirty="0" smtClean="0">
                <a:solidFill>
                  <a:prstClr val="black"/>
                </a:solidFill>
                <a:latin typeface="Arial"/>
              </a:rPr>
              <a:t>ПОВЫШЕНИЕ </a:t>
            </a:r>
            <a:r>
              <a:rPr lang="ru-RU" sz="1200" b="1" kern="0" dirty="0">
                <a:solidFill>
                  <a:prstClr val="black"/>
                </a:solidFill>
                <a:latin typeface="Arial"/>
              </a:rPr>
              <a:t>ДОВЕРИЯ К </a:t>
            </a:r>
            <a:r>
              <a:rPr lang="ru-RU" sz="1200" b="1" kern="0" dirty="0" smtClean="0">
                <a:solidFill>
                  <a:prstClr val="black"/>
                </a:solidFill>
                <a:latin typeface="Arial"/>
              </a:rPr>
              <a:t>ИННОВАЦИОННОЙ ПРОДУКЦИИ</a:t>
            </a:r>
            <a:endParaRPr lang="ru-RU" sz="1200" b="1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39200" y="2664000"/>
            <a:ext cx="1997332" cy="1584176"/>
          </a:xfrm>
          <a:prstGeom prst="roundRect">
            <a:avLst>
              <a:gd name="adj" fmla="val 7374"/>
            </a:avLst>
          </a:prstGeom>
          <a:solidFill>
            <a:srgbClr val="CCD8EF"/>
          </a:solidFill>
          <a:ln w="9525" cap="flat" cmpd="sng" algn="ctr">
            <a:noFill/>
            <a:prstDash val="solid"/>
          </a:ln>
          <a:effectLst>
            <a:outerShdw sx="1000" sy="1000" rotWithShape="0">
              <a:srgbClr val="000000"/>
            </a:outerShdw>
          </a:effectLst>
        </p:spPr>
        <p:txBody>
          <a:bodyPr wrap="square" lIns="0" rIns="0" bIns="36000" rtlCol="0" anchor="ctr"/>
          <a:lstStyle/>
          <a:p>
            <a:pPr algn="ctr" defTabSz="914400">
              <a:lnSpc>
                <a:spcPct val="90000"/>
              </a:lnSpc>
              <a:tabLst>
                <a:tab pos="630555" algn="l"/>
              </a:tabLst>
            </a:pPr>
            <a:r>
              <a:rPr lang="ru-RU" sz="1200" b="1" cap="all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УКРЕПЛЕНИЕ РОЛИ</a:t>
            </a:r>
          </a:p>
          <a:p>
            <a:pPr algn="ctr" defTabSz="914400">
              <a:lnSpc>
                <a:spcPct val="90000"/>
              </a:lnSpc>
              <a:tabLst>
                <a:tab pos="630555" algn="l"/>
              </a:tabLst>
            </a:pPr>
            <a:r>
              <a:rPr lang="ru-RU" sz="1200" b="1" cap="all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НОРМАТИВНЫХ </a:t>
            </a:r>
          </a:p>
          <a:p>
            <a:pPr algn="ctr" defTabSz="914400">
              <a:lnSpc>
                <a:spcPct val="90000"/>
              </a:lnSpc>
              <a:tabLst>
                <a:tab pos="630555" algn="l"/>
              </a:tabLst>
            </a:pPr>
            <a:r>
              <a:rPr lang="ru-RU" sz="1200" b="1" cap="all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ДОКУМЕНТОВ В </a:t>
            </a:r>
          </a:p>
          <a:p>
            <a:pPr algn="ctr" defTabSz="914400">
              <a:lnSpc>
                <a:spcPct val="90000"/>
              </a:lnSpc>
              <a:tabLst>
                <a:tab pos="630555" algn="l"/>
              </a:tabLst>
            </a:pPr>
            <a:r>
              <a:rPr lang="ru-RU" sz="1200" b="1" cap="all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ПРОЦЕССАХ</a:t>
            </a:r>
          </a:p>
          <a:p>
            <a:pPr algn="ctr" defTabSz="914400">
              <a:lnSpc>
                <a:spcPct val="90000"/>
              </a:lnSpc>
              <a:tabLst>
                <a:tab pos="630555" algn="l"/>
              </a:tabLst>
            </a:pPr>
            <a:r>
              <a:rPr lang="ru-RU" sz="1200" b="1" cap="all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Модернизации И</a:t>
            </a:r>
          </a:p>
          <a:p>
            <a:pPr algn="ctr" defTabSz="914400">
              <a:lnSpc>
                <a:spcPct val="90000"/>
              </a:lnSpc>
              <a:tabLst>
                <a:tab pos="630555" algn="l"/>
              </a:tabLst>
            </a:pPr>
            <a:r>
              <a:rPr lang="ru-RU" sz="1200" b="1" cap="all" dirty="0" err="1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технологическОГО</a:t>
            </a:r>
            <a:endParaRPr lang="ru-RU" sz="1200" b="1" cap="all" dirty="0" smtClean="0">
              <a:solidFill>
                <a:prstClr val="black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ctr" defTabSz="914400">
              <a:lnSpc>
                <a:spcPct val="90000"/>
              </a:lnSpc>
              <a:tabLst>
                <a:tab pos="630555" algn="l"/>
              </a:tabLst>
            </a:pPr>
            <a:r>
              <a:rPr lang="ru-RU" sz="1200" b="1" cap="all" dirty="0" err="1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развитиЯ</a:t>
            </a:r>
            <a:endParaRPr lang="ru-RU" sz="1200" b="1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0" name="Шестиугольник 29"/>
          <p:cNvSpPr/>
          <p:nvPr/>
        </p:nvSpPr>
        <p:spPr>
          <a:xfrm>
            <a:off x="717866" y="1080000"/>
            <a:ext cx="1440000" cy="1242000"/>
          </a:xfrm>
          <a:prstGeom prst="hexagon">
            <a:avLst/>
          </a:prstGeom>
          <a:solidFill>
            <a:srgbClr val="336699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 defTabSz="914400"/>
            <a:r>
              <a:rPr lang="ru-RU" sz="1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МОТИВАЦИЯ</a:t>
            </a:r>
          </a:p>
        </p:txBody>
      </p:sp>
      <p:sp>
        <p:nvSpPr>
          <p:cNvPr id="31" name="Шестиугольник 30"/>
          <p:cNvSpPr/>
          <p:nvPr/>
        </p:nvSpPr>
        <p:spPr>
          <a:xfrm>
            <a:off x="2808402" y="1080000"/>
            <a:ext cx="1440000" cy="1242000"/>
          </a:xfrm>
          <a:prstGeom prst="hexagon">
            <a:avLst/>
          </a:prstGeom>
          <a:solidFill>
            <a:srgbClr val="336699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 defTabSz="914400"/>
            <a:r>
              <a:rPr lang="ru-RU" sz="1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МИССИЯ</a:t>
            </a:r>
            <a:endParaRPr lang="ru-RU" sz="1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Шестиугольник 31"/>
          <p:cNvSpPr/>
          <p:nvPr/>
        </p:nvSpPr>
        <p:spPr>
          <a:xfrm>
            <a:off x="4904666" y="1080000"/>
            <a:ext cx="1440000" cy="1242000"/>
          </a:xfrm>
          <a:prstGeom prst="hexagon">
            <a:avLst/>
          </a:prstGeom>
          <a:solidFill>
            <a:srgbClr val="336699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 defTabSz="914400"/>
            <a:r>
              <a:rPr lang="ru-RU" sz="1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СТРУКТУРА</a:t>
            </a:r>
            <a:endParaRPr lang="ru-RU" sz="1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Шестиугольник 32"/>
          <p:cNvSpPr/>
          <p:nvPr/>
        </p:nvSpPr>
        <p:spPr>
          <a:xfrm>
            <a:off x="6992666" y="1080000"/>
            <a:ext cx="1440000" cy="1242000"/>
          </a:xfrm>
          <a:prstGeom prst="hexagon">
            <a:avLst/>
          </a:prstGeom>
          <a:solidFill>
            <a:srgbClr val="336699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/>
          <a:lstStyle/>
          <a:p>
            <a:pPr algn="ctr" defTabSz="914400"/>
            <a:r>
              <a:rPr lang="ru-RU" sz="14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ПРОЦЕССЫ</a:t>
            </a:r>
            <a:endParaRPr lang="ru-RU" sz="1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Стрелка вправо 37"/>
          <p:cNvSpPr/>
          <p:nvPr/>
        </p:nvSpPr>
        <p:spPr>
          <a:xfrm rot="5400000">
            <a:off x="4245932" y="3709846"/>
            <a:ext cx="820505" cy="4291263"/>
          </a:xfrm>
          <a:prstGeom prst="rightArrow">
            <a:avLst>
              <a:gd name="adj1" fmla="val 59142"/>
              <a:gd name="adj2" fmla="val 41418"/>
            </a:avLst>
          </a:prstGeom>
          <a:solidFill>
            <a:srgbClr val="809EC2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vert="vert270" lIns="0" tIns="45578" rIns="0" bIns="36000" spcCol="0" rtlCol="0" anchor="ctr"/>
          <a:lstStyle/>
          <a:p>
            <a:pPr algn="ctr" defTabSz="914400">
              <a:lnSpc>
                <a:spcPct val="80000"/>
              </a:lnSpc>
            </a:pPr>
            <a:r>
              <a:rPr lang="ru-RU" sz="1200" b="1" kern="0" cap="all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УСТОЙЧИВЫЙ </a:t>
            </a:r>
            <a:r>
              <a:rPr lang="ru-RU" sz="1200" b="1" kern="0" cap="all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Выход на </a:t>
            </a:r>
            <a:r>
              <a:rPr lang="ru-RU" sz="1200" b="1" kern="0" cap="all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МЕЖГОУДАРСТВЕННЫЙ рынок  </a:t>
            </a:r>
            <a:r>
              <a:rPr lang="ru-RU" sz="1200" b="1" u="sng" kern="0" cap="all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новой продукции</a:t>
            </a:r>
            <a:endParaRPr lang="ru-RU" sz="1200" b="1" u="sng" kern="0" cap="all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Штриховая стрелка вправо 39"/>
          <p:cNvSpPr/>
          <p:nvPr/>
        </p:nvSpPr>
        <p:spPr>
          <a:xfrm rot="5400000">
            <a:off x="1321526" y="2250000"/>
            <a:ext cx="234584" cy="484632"/>
          </a:xfrm>
          <a:prstGeom prst="stripedRightArrow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0891" tIns="45441" rIns="90891" bIns="45441" rtlCol="0" anchor="ctr"/>
          <a:lstStyle/>
          <a:p>
            <a:pPr algn="ctr" defTabSz="914400">
              <a:defRPr/>
            </a:pPr>
            <a:endParaRPr lang="ru-RU" kern="0" dirty="0" smtClean="0">
              <a:solidFill>
                <a:prstClr val="white"/>
              </a:solidFill>
            </a:endParaRPr>
          </a:p>
        </p:txBody>
      </p:sp>
      <p:sp>
        <p:nvSpPr>
          <p:cNvPr id="41" name="Штриховая стрелка вправо 40"/>
          <p:cNvSpPr/>
          <p:nvPr/>
        </p:nvSpPr>
        <p:spPr>
          <a:xfrm rot="5400000">
            <a:off x="7595374" y="2250000"/>
            <a:ext cx="234584" cy="484632"/>
          </a:xfrm>
          <a:prstGeom prst="stripedRightArrow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0891" tIns="45441" rIns="90891" bIns="45441" rtlCol="0" anchor="ctr"/>
          <a:lstStyle/>
          <a:p>
            <a:pPr algn="ctr" defTabSz="914400">
              <a:defRPr/>
            </a:pPr>
            <a:endParaRPr lang="ru-RU" kern="0" dirty="0" smtClean="0">
              <a:solidFill>
                <a:prstClr val="white"/>
              </a:solidFill>
            </a:endParaRPr>
          </a:p>
        </p:txBody>
      </p:sp>
      <p:sp>
        <p:nvSpPr>
          <p:cNvPr id="42" name="Штриховая стрелка вправо 41"/>
          <p:cNvSpPr/>
          <p:nvPr/>
        </p:nvSpPr>
        <p:spPr>
          <a:xfrm rot="5400000">
            <a:off x="5507374" y="2250000"/>
            <a:ext cx="234584" cy="484632"/>
          </a:xfrm>
          <a:prstGeom prst="stripedRightArrow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0891" tIns="45441" rIns="90891" bIns="45441" rtlCol="0" anchor="ctr"/>
          <a:lstStyle/>
          <a:p>
            <a:pPr algn="ctr" defTabSz="914400">
              <a:defRPr/>
            </a:pPr>
            <a:endParaRPr lang="ru-RU" kern="0" dirty="0" smtClean="0">
              <a:solidFill>
                <a:prstClr val="white"/>
              </a:solidFill>
            </a:endParaRPr>
          </a:p>
        </p:txBody>
      </p:sp>
      <p:sp>
        <p:nvSpPr>
          <p:cNvPr id="43" name="Штриховая стрелка вправо 42"/>
          <p:cNvSpPr/>
          <p:nvPr/>
        </p:nvSpPr>
        <p:spPr>
          <a:xfrm rot="5400000">
            <a:off x="3411110" y="2250000"/>
            <a:ext cx="234584" cy="484632"/>
          </a:xfrm>
          <a:prstGeom prst="stripedRightArrow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0891" tIns="45441" rIns="90891" bIns="45441" rtlCol="0" anchor="ctr"/>
          <a:lstStyle/>
          <a:p>
            <a:pPr algn="ctr" defTabSz="914400">
              <a:defRPr/>
            </a:pPr>
            <a:endParaRPr lang="ru-RU" kern="0" dirty="0" smtClean="0">
              <a:solidFill>
                <a:prstClr val="white"/>
              </a:solidFill>
            </a:endParaRPr>
          </a:p>
        </p:txBody>
      </p:sp>
      <p:pic>
        <p:nvPicPr>
          <p:cNvPr id="20" name="Picture 2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4" y="61193"/>
            <a:ext cx="885799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 descr="MH9004375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37" y="4310084"/>
            <a:ext cx="1252532" cy="102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17"/>
          <p:cNvSpPr>
            <a:spLocks noChangeArrowheads="1"/>
          </p:cNvSpPr>
          <p:nvPr/>
        </p:nvSpPr>
        <p:spPr bwMode="auto">
          <a:xfrm>
            <a:off x="2189008" y="5038345"/>
            <a:ext cx="1800225" cy="32385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 smtClean="0">
                <a:solidFill>
                  <a:srgbClr val="0033CC"/>
                </a:solidFill>
                <a:latin typeface="Arial" charset="0"/>
              </a:rPr>
              <a:t>КОММУНИКАЦИИ</a:t>
            </a:r>
          </a:p>
        </p:txBody>
      </p:sp>
      <p:sp>
        <p:nvSpPr>
          <p:cNvPr id="27" name="Oval 16"/>
          <p:cNvSpPr>
            <a:spLocks noChangeArrowheads="1"/>
          </p:cNvSpPr>
          <p:nvPr/>
        </p:nvSpPr>
        <p:spPr bwMode="auto">
          <a:xfrm>
            <a:off x="3432355" y="5040000"/>
            <a:ext cx="2141095" cy="32385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 smtClean="0">
                <a:solidFill>
                  <a:srgbClr val="0033CC"/>
                </a:solidFill>
                <a:latin typeface="Arial" charset="0"/>
              </a:rPr>
              <a:t>ВЗАИМОПОНИМАНИЕ</a:t>
            </a:r>
          </a:p>
        </p:txBody>
      </p:sp>
      <p:sp>
        <p:nvSpPr>
          <p:cNvPr id="28" name="Oval 15"/>
          <p:cNvSpPr>
            <a:spLocks noChangeArrowheads="1"/>
          </p:cNvSpPr>
          <p:nvPr/>
        </p:nvSpPr>
        <p:spPr bwMode="auto">
          <a:xfrm>
            <a:off x="5057393" y="5043535"/>
            <a:ext cx="1800225" cy="32385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000" b="1" dirty="0" smtClean="0">
                <a:solidFill>
                  <a:srgbClr val="0033CC"/>
                </a:solidFill>
                <a:latin typeface="Arial" charset="0"/>
              </a:rPr>
              <a:t>ОПЕРАТИВНОСТЬ</a:t>
            </a:r>
          </a:p>
        </p:txBody>
      </p:sp>
      <p:pic>
        <p:nvPicPr>
          <p:cNvPr id="4098" name="Picture 2" descr="C:\Users\Yury.Tkachuk\Pictures\i4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06" y="5115683"/>
            <a:ext cx="913920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Yury.Tkachuk\Pictures\iCA2VF0LU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690" y="6132038"/>
            <a:ext cx="966620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Yury.Tkachuk\Pictures\iCAJ8CKWZ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385" y="5718038"/>
            <a:ext cx="971089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Yury.Tkachuk\Pictures\iCAZH3SD5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614" y="5217975"/>
            <a:ext cx="936104" cy="104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Yury.Tkachuk\Pictures\i4-4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263" y="6114038"/>
            <a:ext cx="108000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Yury.Tkachuk\Pictures\thumbnail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36" y="6333620"/>
            <a:ext cx="1568480" cy="46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74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99592" y="1628800"/>
            <a:ext cx="7416824" cy="352839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891" tIns="45441" rIns="90891" bIns="45441" rtlCol="0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СПАСИБО ЗА ВНИМАНИЕ</a:t>
            </a:r>
          </a:p>
          <a:p>
            <a:pPr algn="ctr"/>
            <a:endParaRPr lang="en-US" sz="2800" b="1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5706"/>
            <a:ext cx="1368152" cy="125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799998"/>
      </p:ext>
    </p:extLst>
  </p:cSld>
  <p:clrMapOvr>
    <a:masterClrMapping/>
  </p:clrMapOvr>
</p:sld>
</file>

<file path=ppt/theme/theme1.xml><?xml version="1.0" encoding="utf-8"?>
<a:theme xmlns:a="http://schemas.openxmlformats.org/drawingml/2006/main" name="30_Standardformgivning">
  <a:themeElements>
    <a:clrScheme name="1_Standardformgivning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1_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9_Standardformgivning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6_Standardformgivning">
  <a:themeElements>
    <a:clrScheme name="1_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7_Standardformgivning">
  <a:themeElements>
    <a:clrScheme name="1_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8_Standardformgivning">
  <a:themeElements>
    <a:clrScheme name="1_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39_Standardformgivning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1_Standardformgivning">
  <a:themeElements>
    <a:clrScheme name="1_Standardformgivning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1_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2_Standardformgivning">
  <a:themeElements>
    <a:clrScheme name="1_Standardformgivning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1_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3_Standardformgivning">
  <a:themeElements>
    <a:clrScheme name="1_Standardformgivning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1_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4_Standardformgivning">
  <a:themeElements>
    <a:clrScheme name="1_Standardformgivning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1_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5_Standardformgivning">
  <a:themeElements>
    <a:clrScheme name="1_Standardformgivning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1_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6_Standardformgivning">
  <a:themeElements>
    <a:clrScheme name="1_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7_Standardformgivning">
  <a:themeElements>
    <a:clrScheme name="1_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8_Standardformgivning">
  <a:themeElements>
    <a:clrScheme name="1_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1_Standardformgivning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1_Standardformgivning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16506</TotalTime>
  <Words>425</Words>
  <Application>Microsoft Office PowerPoint</Application>
  <PresentationFormat>Экран (4:3)</PresentationFormat>
  <Paragraphs>151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17</vt:i4>
      </vt:variant>
      <vt:variant>
        <vt:lpstr>Заголовки слайдов</vt:lpstr>
      </vt:variant>
      <vt:variant>
        <vt:i4>7</vt:i4>
      </vt:variant>
    </vt:vector>
  </HeadingPairs>
  <TitlesOfParts>
    <vt:vector size="24" baseType="lpstr">
      <vt:lpstr>30_Standardformgivning</vt:lpstr>
      <vt:lpstr>31_Standardformgivning</vt:lpstr>
      <vt:lpstr>32_Standardformgivning</vt:lpstr>
      <vt:lpstr>33_Standardformgivning</vt:lpstr>
      <vt:lpstr>34_Standardformgivning</vt:lpstr>
      <vt:lpstr>35_Standardformgivning</vt:lpstr>
      <vt:lpstr>26_Standardformgivning</vt:lpstr>
      <vt:lpstr>27_Standardformgivning</vt:lpstr>
      <vt:lpstr>28_Standardformgivning</vt:lpstr>
      <vt:lpstr>29_Standardformgivning</vt:lpstr>
      <vt:lpstr>36_Standardformgivning</vt:lpstr>
      <vt:lpstr>37_Standardformgivning</vt:lpstr>
      <vt:lpstr>38_Standardformgivning</vt:lpstr>
      <vt:lpstr>39_Standardformgivning</vt:lpstr>
      <vt:lpstr>4_Тема Office</vt:lpstr>
      <vt:lpstr>2_Тема Office</vt:lpstr>
      <vt:lpstr>Тема Office</vt:lpstr>
      <vt:lpstr>Презентация PowerPoint</vt:lpstr>
      <vt:lpstr>ЦЕЛИ ПРИМЕНЕНИЯ НОРМАТИВНО-ТЕХНИЧЕСКИХ ИНСТРУМЕНТОВ В ИННОВАЦИОННОЙ СФЕРЕ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Ткачук Юрий Григорьевич</dc:creator>
  <cp:lastModifiedBy>Ткачук Юрий Григорьевич</cp:lastModifiedBy>
  <cp:revision>1097</cp:revision>
  <cp:lastPrinted>2014-10-24T10:15:47Z</cp:lastPrinted>
  <dcterms:created xsi:type="dcterms:W3CDTF">2012-08-20T09:35:18Z</dcterms:created>
  <dcterms:modified xsi:type="dcterms:W3CDTF">2014-12-02T09:14:47Z</dcterms:modified>
</cp:coreProperties>
</file>